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</p:sldIdLst>
  <p:sldSz cx="18288000" cy="10287000"/>
  <p:notesSz cx="6858000" cy="9144000"/>
  <p:embeddedFontLst>
    <p:embeddedFont>
      <p:font typeface="Calibri" panose="020F0502020204030204" pitchFamily="34" charset="0"/>
      <p:regular r:id="rId50"/>
      <p:bold r:id="rId51"/>
      <p:italic r:id="rId52"/>
      <p:boldItalic r:id="rId53"/>
    </p:embeddedFont>
    <p:embeddedFont>
      <p:font typeface="Hit and Run" pitchFamily="2" charset="0"/>
      <p:regular r:id="rId54"/>
    </p:embeddedFont>
    <p:embeddedFont>
      <p:font typeface="Mango AC" pitchFamily="2" charset="77"/>
      <p:regular r:id="rId5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8" autoAdjust="0"/>
    <p:restoredTop sz="94621" autoAdjust="0"/>
  </p:normalViewPr>
  <p:slideViewPr>
    <p:cSldViewPr>
      <p:cViewPr varScale="1">
        <p:scale>
          <a:sx n="61" d="100"/>
          <a:sy n="61" d="100"/>
        </p:scale>
        <p:origin x="864" y="2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font" Target="fonts/font1.fntdata"/><Relationship Id="rId55" Type="http://schemas.openxmlformats.org/officeDocument/2006/relationships/font" Target="fonts/font6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font" Target="fonts/font4.fntdata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font" Target="fonts/font2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3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3/4/25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3/4/25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3/4/25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3/4/25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3/4/25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3/4/25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3/4/25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3/4/25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3/4/25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3/4/25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3/4/25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3/4/25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10" Type="http://schemas.openxmlformats.org/officeDocument/2006/relationships/image" Target="../media/image9.sv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CDFFD8">
                <a:alpha val="100000"/>
              </a:srgbClr>
            </a:gs>
            <a:gs pos="100000">
              <a:srgbClr val="94B9FF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53233">
            <a:off x="169518" y="1065536"/>
            <a:ext cx="5054464" cy="2523454"/>
          </a:xfrm>
          <a:custGeom>
            <a:avLst/>
            <a:gdLst/>
            <a:ahLst/>
            <a:cxnLst/>
            <a:rect l="l" t="t" r="r" b="b"/>
            <a:pathLst>
              <a:path w="5054464" h="2523454">
                <a:moveTo>
                  <a:pt x="0" y="0"/>
                </a:moveTo>
                <a:lnTo>
                  <a:pt x="5054464" y="0"/>
                </a:lnTo>
                <a:lnTo>
                  <a:pt x="5054464" y="2523454"/>
                </a:lnTo>
                <a:lnTo>
                  <a:pt x="0" y="252345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454044">
            <a:off x="14558765" y="3093924"/>
            <a:ext cx="5401070" cy="2696498"/>
          </a:xfrm>
          <a:custGeom>
            <a:avLst/>
            <a:gdLst/>
            <a:ahLst/>
            <a:cxnLst/>
            <a:rect l="l" t="t" r="r" b="b"/>
            <a:pathLst>
              <a:path w="5401070" h="2696498">
                <a:moveTo>
                  <a:pt x="0" y="0"/>
                </a:moveTo>
                <a:lnTo>
                  <a:pt x="5401070" y="0"/>
                </a:lnTo>
                <a:lnTo>
                  <a:pt x="5401070" y="2696498"/>
                </a:lnTo>
                <a:lnTo>
                  <a:pt x="0" y="269649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226927">
            <a:off x="11040979" y="933450"/>
            <a:ext cx="3898050" cy="1946112"/>
          </a:xfrm>
          <a:custGeom>
            <a:avLst/>
            <a:gdLst/>
            <a:ahLst/>
            <a:cxnLst/>
            <a:rect l="l" t="t" r="r" b="b"/>
            <a:pathLst>
              <a:path w="3898050" h="1946112">
                <a:moveTo>
                  <a:pt x="0" y="0"/>
                </a:moveTo>
                <a:lnTo>
                  <a:pt x="3898050" y="0"/>
                </a:lnTo>
                <a:lnTo>
                  <a:pt x="3898050" y="1946112"/>
                </a:lnTo>
                <a:lnTo>
                  <a:pt x="0" y="194611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3805916" y="1046462"/>
            <a:ext cx="916797" cy="951393"/>
          </a:xfrm>
          <a:custGeom>
            <a:avLst/>
            <a:gdLst/>
            <a:ahLst/>
            <a:cxnLst/>
            <a:rect l="l" t="t" r="r" b="b"/>
            <a:pathLst>
              <a:path w="916797" h="951393">
                <a:moveTo>
                  <a:pt x="0" y="0"/>
                </a:moveTo>
                <a:lnTo>
                  <a:pt x="916797" y="0"/>
                </a:lnTo>
                <a:lnTo>
                  <a:pt x="916797" y="951393"/>
                </a:lnTo>
                <a:lnTo>
                  <a:pt x="0" y="95139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5662493" y="1253327"/>
            <a:ext cx="916797" cy="951393"/>
          </a:xfrm>
          <a:custGeom>
            <a:avLst/>
            <a:gdLst/>
            <a:ahLst/>
            <a:cxnLst/>
            <a:rect l="l" t="t" r="r" b="b"/>
            <a:pathLst>
              <a:path w="916797" h="951393">
                <a:moveTo>
                  <a:pt x="0" y="0"/>
                </a:moveTo>
                <a:lnTo>
                  <a:pt x="916798" y="0"/>
                </a:lnTo>
                <a:lnTo>
                  <a:pt x="916798" y="951393"/>
                </a:lnTo>
                <a:lnTo>
                  <a:pt x="0" y="95139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1832857">
            <a:off x="481225" y="808614"/>
            <a:ext cx="458399" cy="475697"/>
          </a:xfrm>
          <a:custGeom>
            <a:avLst/>
            <a:gdLst/>
            <a:ahLst/>
            <a:cxnLst/>
            <a:rect l="l" t="t" r="r" b="b"/>
            <a:pathLst>
              <a:path w="458399" h="475697">
                <a:moveTo>
                  <a:pt x="0" y="0"/>
                </a:moveTo>
                <a:lnTo>
                  <a:pt x="458399" y="0"/>
                </a:lnTo>
                <a:lnTo>
                  <a:pt x="458399" y="475696"/>
                </a:lnTo>
                <a:lnTo>
                  <a:pt x="0" y="47569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1069094">
            <a:off x="17767814" y="512040"/>
            <a:ext cx="458399" cy="475697"/>
          </a:xfrm>
          <a:custGeom>
            <a:avLst/>
            <a:gdLst/>
            <a:ahLst/>
            <a:cxnLst/>
            <a:rect l="l" t="t" r="r" b="b"/>
            <a:pathLst>
              <a:path w="458399" h="475697">
                <a:moveTo>
                  <a:pt x="0" y="0"/>
                </a:moveTo>
                <a:lnTo>
                  <a:pt x="458399" y="0"/>
                </a:lnTo>
                <a:lnTo>
                  <a:pt x="458399" y="475696"/>
                </a:lnTo>
                <a:lnTo>
                  <a:pt x="0" y="47569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392149" y="2327263"/>
            <a:ext cx="6093022" cy="4394592"/>
          </a:xfrm>
          <a:custGeom>
            <a:avLst/>
            <a:gdLst/>
            <a:ahLst/>
            <a:cxnLst/>
            <a:rect l="l" t="t" r="r" b="b"/>
            <a:pathLst>
              <a:path w="6093022" h="4394592">
                <a:moveTo>
                  <a:pt x="0" y="0"/>
                </a:moveTo>
                <a:lnTo>
                  <a:pt x="6093022" y="0"/>
                </a:lnTo>
                <a:lnTo>
                  <a:pt x="6093022" y="4394593"/>
                </a:lnTo>
                <a:lnTo>
                  <a:pt x="0" y="439459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flipH="1">
            <a:off x="11484553" y="4187189"/>
            <a:ext cx="6425518" cy="5614296"/>
          </a:xfrm>
          <a:custGeom>
            <a:avLst/>
            <a:gdLst/>
            <a:ahLst/>
            <a:cxnLst/>
            <a:rect l="l" t="t" r="r" b="b"/>
            <a:pathLst>
              <a:path w="6425518" h="5614296">
                <a:moveTo>
                  <a:pt x="6425518" y="0"/>
                </a:moveTo>
                <a:lnTo>
                  <a:pt x="0" y="0"/>
                </a:lnTo>
                <a:lnTo>
                  <a:pt x="0" y="5614296"/>
                </a:lnTo>
                <a:lnTo>
                  <a:pt x="6425518" y="5614296"/>
                </a:lnTo>
                <a:lnTo>
                  <a:pt x="6425518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2003961" y="5785907"/>
            <a:ext cx="5437505" cy="4152894"/>
          </a:xfrm>
          <a:custGeom>
            <a:avLst/>
            <a:gdLst/>
            <a:ahLst/>
            <a:cxnLst/>
            <a:rect l="l" t="t" r="r" b="b"/>
            <a:pathLst>
              <a:path w="5437505" h="4152894">
                <a:moveTo>
                  <a:pt x="0" y="0"/>
                </a:moveTo>
                <a:lnTo>
                  <a:pt x="5437504" y="0"/>
                </a:lnTo>
                <a:lnTo>
                  <a:pt x="5437504" y="4152894"/>
                </a:lnTo>
                <a:lnTo>
                  <a:pt x="0" y="415289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6803447" y="7281540"/>
            <a:ext cx="7315200" cy="2286000"/>
          </a:xfrm>
          <a:custGeom>
            <a:avLst/>
            <a:gdLst/>
            <a:ahLst/>
            <a:cxnLst/>
            <a:rect l="l" t="t" r="r" b="b"/>
            <a:pathLst>
              <a:path w="7315200" h="2286000">
                <a:moveTo>
                  <a:pt x="0" y="0"/>
                </a:moveTo>
                <a:lnTo>
                  <a:pt x="7315200" y="0"/>
                </a:lnTo>
                <a:lnTo>
                  <a:pt x="7315200" y="2286000"/>
                </a:lnTo>
                <a:lnTo>
                  <a:pt x="0" y="22860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5918084" y="2819823"/>
            <a:ext cx="6451833" cy="21755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198"/>
              </a:lnSpc>
            </a:pPr>
            <a:r>
              <a:rPr lang="en-US" sz="13198" dirty="0">
                <a:solidFill>
                  <a:srgbClr val="9FD3CF"/>
                </a:solidFill>
                <a:latin typeface="Mango AC"/>
                <a:ea typeface="Mango AC"/>
                <a:cs typeface="Mango AC"/>
                <a:sym typeface="Mango AC"/>
              </a:rPr>
              <a:t>WORLD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6803447" y="1798580"/>
            <a:ext cx="4681106" cy="10345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00"/>
              </a:lnSpc>
            </a:pPr>
            <a:r>
              <a:rPr lang="en-US" sz="5700" dirty="0">
                <a:solidFill>
                  <a:srgbClr val="FFFFFF"/>
                </a:solidFill>
                <a:latin typeface="Mango AC"/>
                <a:ea typeface="Mango AC"/>
                <a:cs typeface="Mango AC"/>
                <a:sym typeface="Mango AC"/>
              </a:rPr>
              <a:t>Celebrating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6684366" y="4635288"/>
            <a:ext cx="4919267" cy="20974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198"/>
              </a:lnSpc>
            </a:pPr>
            <a:r>
              <a:rPr lang="en-US" sz="13198" dirty="0">
                <a:solidFill>
                  <a:srgbClr val="9FD3CF"/>
                </a:solidFill>
                <a:latin typeface="Mango AC"/>
                <a:ea typeface="Mango AC"/>
                <a:cs typeface="Mango AC"/>
                <a:sym typeface="Mango AC"/>
              </a:rPr>
              <a:t>BOOK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7276567" y="6445067"/>
            <a:ext cx="3734865" cy="20433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198"/>
              </a:lnSpc>
            </a:pPr>
            <a:r>
              <a:rPr lang="en-US" sz="13198">
                <a:solidFill>
                  <a:srgbClr val="9FD3CF"/>
                </a:solidFill>
                <a:latin typeface="Mango AC"/>
                <a:ea typeface="Mango AC"/>
                <a:cs typeface="Mango AC"/>
                <a:sym typeface="Mango AC"/>
              </a:rPr>
              <a:t>DAY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1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2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8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9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35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36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42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43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CDFFD8">
                <a:alpha val="100000"/>
              </a:srgbClr>
            </a:gs>
            <a:gs pos="100000">
              <a:srgbClr val="94B9FF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144000" y="2035804"/>
            <a:ext cx="4182640" cy="2088194"/>
          </a:xfrm>
          <a:custGeom>
            <a:avLst/>
            <a:gdLst/>
            <a:ahLst/>
            <a:cxnLst/>
            <a:rect l="l" t="t" r="r" b="b"/>
            <a:pathLst>
              <a:path w="4182640" h="2088194">
                <a:moveTo>
                  <a:pt x="0" y="0"/>
                </a:moveTo>
                <a:lnTo>
                  <a:pt x="4182640" y="0"/>
                </a:lnTo>
                <a:lnTo>
                  <a:pt x="4182640" y="2088193"/>
                </a:lnTo>
                <a:lnTo>
                  <a:pt x="0" y="208819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4093040" y="1160883"/>
            <a:ext cx="5121740" cy="2557042"/>
          </a:xfrm>
          <a:custGeom>
            <a:avLst/>
            <a:gdLst/>
            <a:ahLst/>
            <a:cxnLst/>
            <a:rect l="l" t="t" r="r" b="b"/>
            <a:pathLst>
              <a:path w="5121740" h="2557042">
                <a:moveTo>
                  <a:pt x="0" y="0"/>
                </a:moveTo>
                <a:lnTo>
                  <a:pt x="5121740" y="0"/>
                </a:lnTo>
                <a:lnTo>
                  <a:pt x="5121740" y="2557042"/>
                </a:lnTo>
                <a:lnTo>
                  <a:pt x="0" y="255704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553233">
            <a:off x="12104042" y="7304290"/>
            <a:ext cx="8082726" cy="4035322"/>
          </a:xfrm>
          <a:custGeom>
            <a:avLst/>
            <a:gdLst/>
            <a:ahLst/>
            <a:cxnLst/>
            <a:rect l="l" t="t" r="r" b="b"/>
            <a:pathLst>
              <a:path w="8082726" h="4035322">
                <a:moveTo>
                  <a:pt x="0" y="0"/>
                </a:moveTo>
                <a:lnTo>
                  <a:pt x="8082727" y="0"/>
                </a:lnTo>
                <a:lnTo>
                  <a:pt x="8082727" y="4035322"/>
                </a:lnTo>
                <a:lnTo>
                  <a:pt x="0" y="403532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2868241" y="685186"/>
            <a:ext cx="916797" cy="951393"/>
          </a:xfrm>
          <a:custGeom>
            <a:avLst/>
            <a:gdLst/>
            <a:ahLst/>
            <a:cxnLst/>
            <a:rect l="l" t="t" r="r" b="b"/>
            <a:pathLst>
              <a:path w="916797" h="951393">
                <a:moveTo>
                  <a:pt x="0" y="0"/>
                </a:moveTo>
                <a:lnTo>
                  <a:pt x="916797" y="0"/>
                </a:lnTo>
                <a:lnTo>
                  <a:pt x="916797" y="951393"/>
                </a:lnTo>
                <a:lnTo>
                  <a:pt x="0" y="95139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6800901" y="813591"/>
            <a:ext cx="916797" cy="951393"/>
          </a:xfrm>
          <a:custGeom>
            <a:avLst/>
            <a:gdLst/>
            <a:ahLst/>
            <a:cxnLst/>
            <a:rect l="l" t="t" r="r" b="b"/>
            <a:pathLst>
              <a:path w="916797" h="951393">
                <a:moveTo>
                  <a:pt x="0" y="0"/>
                </a:moveTo>
                <a:lnTo>
                  <a:pt x="916798" y="0"/>
                </a:lnTo>
                <a:lnTo>
                  <a:pt x="916798" y="951394"/>
                </a:lnTo>
                <a:lnTo>
                  <a:pt x="0" y="95139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1428750" y="904875"/>
            <a:ext cx="10404211" cy="1038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200"/>
              </a:lnSpc>
            </a:pPr>
            <a:r>
              <a:rPr lang="en-US" sz="6000">
                <a:solidFill>
                  <a:srgbClr val="9FD3CF"/>
                </a:solidFill>
                <a:latin typeface="Mango AC"/>
                <a:ea typeface="Mango AC"/>
                <a:cs typeface="Mango AC"/>
                <a:sym typeface="Mango AC"/>
              </a:rPr>
              <a:t>Round 1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428750" y="2676040"/>
            <a:ext cx="5537641" cy="721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>
                <a:solidFill>
                  <a:srgbClr val="FFFFFF"/>
                </a:solidFill>
                <a:latin typeface="Hit and Run"/>
                <a:ea typeface="Hit and Run"/>
                <a:cs typeface="Hit and Run"/>
                <a:sym typeface="Hit and Run"/>
              </a:rPr>
              <a:t>Click for a hint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428750" y="5057775"/>
            <a:ext cx="5537641" cy="22078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>
                <a:solidFill>
                  <a:srgbClr val="FFFFFF"/>
                </a:solidFill>
                <a:latin typeface="Hit and Run"/>
                <a:ea typeface="Hit and Run"/>
                <a:cs typeface="Hit and Run"/>
                <a:sym typeface="Hit and Run"/>
              </a:rPr>
              <a:t>He sits somewhere in the classroom...</a:t>
            </a:r>
          </a:p>
        </p:txBody>
      </p:sp>
      <p:sp>
        <p:nvSpPr>
          <p:cNvPr id="10" name="Freeform 10"/>
          <p:cNvSpPr/>
          <p:nvPr/>
        </p:nvSpPr>
        <p:spPr>
          <a:xfrm>
            <a:off x="9620385" y="143809"/>
            <a:ext cx="6525020" cy="9999382"/>
          </a:xfrm>
          <a:custGeom>
            <a:avLst/>
            <a:gdLst/>
            <a:ahLst/>
            <a:cxnLst/>
            <a:rect l="l" t="t" r="r" b="b"/>
            <a:pathLst>
              <a:path w="6525020" h="9999382">
                <a:moveTo>
                  <a:pt x="0" y="0"/>
                </a:moveTo>
                <a:lnTo>
                  <a:pt x="6525021" y="0"/>
                </a:lnTo>
                <a:lnTo>
                  <a:pt x="6525021" y="9999382"/>
                </a:lnTo>
                <a:lnTo>
                  <a:pt x="0" y="999938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CDFFD8">
                <a:alpha val="100000"/>
              </a:srgbClr>
            </a:gs>
            <a:gs pos="100000">
              <a:srgbClr val="94B9FF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144000" y="2035804"/>
            <a:ext cx="4182640" cy="2088194"/>
          </a:xfrm>
          <a:custGeom>
            <a:avLst/>
            <a:gdLst/>
            <a:ahLst/>
            <a:cxnLst/>
            <a:rect l="l" t="t" r="r" b="b"/>
            <a:pathLst>
              <a:path w="4182640" h="2088194">
                <a:moveTo>
                  <a:pt x="0" y="0"/>
                </a:moveTo>
                <a:lnTo>
                  <a:pt x="4182640" y="0"/>
                </a:lnTo>
                <a:lnTo>
                  <a:pt x="4182640" y="2088193"/>
                </a:lnTo>
                <a:lnTo>
                  <a:pt x="0" y="208819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4093040" y="1160883"/>
            <a:ext cx="5121740" cy="2557042"/>
          </a:xfrm>
          <a:custGeom>
            <a:avLst/>
            <a:gdLst/>
            <a:ahLst/>
            <a:cxnLst/>
            <a:rect l="l" t="t" r="r" b="b"/>
            <a:pathLst>
              <a:path w="5121740" h="2557042">
                <a:moveTo>
                  <a:pt x="0" y="0"/>
                </a:moveTo>
                <a:lnTo>
                  <a:pt x="5121740" y="0"/>
                </a:lnTo>
                <a:lnTo>
                  <a:pt x="5121740" y="2557042"/>
                </a:lnTo>
                <a:lnTo>
                  <a:pt x="0" y="255704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553233">
            <a:off x="12104042" y="7304290"/>
            <a:ext cx="8082726" cy="4035322"/>
          </a:xfrm>
          <a:custGeom>
            <a:avLst/>
            <a:gdLst/>
            <a:ahLst/>
            <a:cxnLst/>
            <a:rect l="l" t="t" r="r" b="b"/>
            <a:pathLst>
              <a:path w="8082726" h="4035322">
                <a:moveTo>
                  <a:pt x="0" y="0"/>
                </a:moveTo>
                <a:lnTo>
                  <a:pt x="8082727" y="0"/>
                </a:lnTo>
                <a:lnTo>
                  <a:pt x="8082727" y="4035322"/>
                </a:lnTo>
                <a:lnTo>
                  <a:pt x="0" y="403532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2868241" y="685186"/>
            <a:ext cx="916797" cy="951393"/>
          </a:xfrm>
          <a:custGeom>
            <a:avLst/>
            <a:gdLst/>
            <a:ahLst/>
            <a:cxnLst/>
            <a:rect l="l" t="t" r="r" b="b"/>
            <a:pathLst>
              <a:path w="916797" h="951393">
                <a:moveTo>
                  <a:pt x="0" y="0"/>
                </a:moveTo>
                <a:lnTo>
                  <a:pt x="916797" y="0"/>
                </a:lnTo>
                <a:lnTo>
                  <a:pt x="916797" y="951393"/>
                </a:lnTo>
                <a:lnTo>
                  <a:pt x="0" y="95139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6800901" y="813591"/>
            <a:ext cx="916797" cy="951393"/>
          </a:xfrm>
          <a:custGeom>
            <a:avLst/>
            <a:gdLst/>
            <a:ahLst/>
            <a:cxnLst/>
            <a:rect l="l" t="t" r="r" b="b"/>
            <a:pathLst>
              <a:path w="916797" h="951393">
                <a:moveTo>
                  <a:pt x="0" y="0"/>
                </a:moveTo>
                <a:lnTo>
                  <a:pt x="916798" y="0"/>
                </a:lnTo>
                <a:lnTo>
                  <a:pt x="916798" y="951394"/>
                </a:lnTo>
                <a:lnTo>
                  <a:pt x="0" y="95139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0586757" y="502557"/>
            <a:ext cx="6214144" cy="9281886"/>
          </a:xfrm>
          <a:custGeom>
            <a:avLst/>
            <a:gdLst/>
            <a:ahLst/>
            <a:cxnLst/>
            <a:rect l="l" t="t" r="r" b="b"/>
            <a:pathLst>
              <a:path w="6214144" h="9281886">
                <a:moveTo>
                  <a:pt x="0" y="0"/>
                </a:moveTo>
                <a:lnTo>
                  <a:pt x="6214144" y="0"/>
                </a:lnTo>
                <a:lnTo>
                  <a:pt x="6214144" y="9281886"/>
                </a:lnTo>
                <a:lnTo>
                  <a:pt x="0" y="928188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1428750" y="904875"/>
            <a:ext cx="10404211" cy="1038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200"/>
              </a:lnSpc>
            </a:pPr>
            <a:r>
              <a:rPr lang="en-US" sz="6000">
                <a:solidFill>
                  <a:srgbClr val="9FD3CF"/>
                </a:solidFill>
                <a:latin typeface="Mango AC"/>
                <a:ea typeface="Mango AC"/>
                <a:cs typeface="Mango AC"/>
                <a:sym typeface="Mango AC"/>
              </a:rPr>
              <a:t>Round 2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428750" y="2676040"/>
            <a:ext cx="5537641" cy="721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>
                <a:solidFill>
                  <a:srgbClr val="FFFFFF"/>
                </a:solidFill>
                <a:latin typeface="Hit and Run"/>
                <a:ea typeface="Hit and Run"/>
                <a:cs typeface="Hit and Run"/>
                <a:sym typeface="Hit and Run"/>
              </a:rPr>
              <a:t>Click for a hint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CDFFD8">
                <a:alpha val="100000"/>
              </a:srgbClr>
            </a:gs>
            <a:gs pos="100000">
              <a:srgbClr val="94B9FF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144000" y="2035804"/>
            <a:ext cx="4182640" cy="2088194"/>
          </a:xfrm>
          <a:custGeom>
            <a:avLst/>
            <a:gdLst/>
            <a:ahLst/>
            <a:cxnLst/>
            <a:rect l="l" t="t" r="r" b="b"/>
            <a:pathLst>
              <a:path w="4182640" h="2088194">
                <a:moveTo>
                  <a:pt x="0" y="0"/>
                </a:moveTo>
                <a:lnTo>
                  <a:pt x="4182640" y="0"/>
                </a:lnTo>
                <a:lnTo>
                  <a:pt x="4182640" y="2088193"/>
                </a:lnTo>
                <a:lnTo>
                  <a:pt x="0" y="208819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4093040" y="1160883"/>
            <a:ext cx="5121740" cy="2557042"/>
          </a:xfrm>
          <a:custGeom>
            <a:avLst/>
            <a:gdLst/>
            <a:ahLst/>
            <a:cxnLst/>
            <a:rect l="l" t="t" r="r" b="b"/>
            <a:pathLst>
              <a:path w="5121740" h="2557042">
                <a:moveTo>
                  <a:pt x="0" y="0"/>
                </a:moveTo>
                <a:lnTo>
                  <a:pt x="5121740" y="0"/>
                </a:lnTo>
                <a:lnTo>
                  <a:pt x="5121740" y="2557042"/>
                </a:lnTo>
                <a:lnTo>
                  <a:pt x="0" y="255704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553233">
            <a:off x="12104042" y="7304290"/>
            <a:ext cx="8082726" cy="4035322"/>
          </a:xfrm>
          <a:custGeom>
            <a:avLst/>
            <a:gdLst/>
            <a:ahLst/>
            <a:cxnLst/>
            <a:rect l="l" t="t" r="r" b="b"/>
            <a:pathLst>
              <a:path w="8082726" h="4035322">
                <a:moveTo>
                  <a:pt x="0" y="0"/>
                </a:moveTo>
                <a:lnTo>
                  <a:pt x="8082727" y="0"/>
                </a:lnTo>
                <a:lnTo>
                  <a:pt x="8082727" y="4035322"/>
                </a:lnTo>
                <a:lnTo>
                  <a:pt x="0" y="403532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2868241" y="685186"/>
            <a:ext cx="916797" cy="951393"/>
          </a:xfrm>
          <a:custGeom>
            <a:avLst/>
            <a:gdLst/>
            <a:ahLst/>
            <a:cxnLst/>
            <a:rect l="l" t="t" r="r" b="b"/>
            <a:pathLst>
              <a:path w="916797" h="951393">
                <a:moveTo>
                  <a:pt x="0" y="0"/>
                </a:moveTo>
                <a:lnTo>
                  <a:pt x="916797" y="0"/>
                </a:lnTo>
                <a:lnTo>
                  <a:pt x="916797" y="951393"/>
                </a:lnTo>
                <a:lnTo>
                  <a:pt x="0" y="95139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6800901" y="813591"/>
            <a:ext cx="916797" cy="951393"/>
          </a:xfrm>
          <a:custGeom>
            <a:avLst/>
            <a:gdLst/>
            <a:ahLst/>
            <a:cxnLst/>
            <a:rect l="l" t="t" r="r" b="b"/>
            <a:pathLst>
              <a:path w="916797" h="951393">
                <a:moveTo>
                  <a:pt x="0" y="0"/>
                </a:moveTo>
                <a:lnTo>
                  <a:pt x="916798" y="0"/>
                </a:lnTo>
                <a:lnTo>
                  <a:pt x="916798" y="951394"/>
                </a:lnTo>
                <a:lnTo>
                  <a:pt x="0" y="95139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1428750" y="904875"/>
            <a:ext cx="10404211" cy="1038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200"/>
              </a:lnSpc>
            </a:pPr>
            <a:r>
              <a:rPr lang="en-US" sz="6000">
                <a:solidFill>
                  <a:srgbClr val="9FD3CF"/>
                </a:solidFill>
                <a:latin typeface="Mango AC"/>
                <a:ea typeface="Mango AC"/>
                <a:cs typeface="Mango AC"/>
                <a:sym typeface="Mango AC"/>
              </a:rPr>
              <a:t>Round 2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428750" y="2676040"/>
            <a:ext cx="5537641" cy="721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>
                <a:solidFill>
                  <a:srgbClr val="FFFFFF"/>
                </a:solidFill>
                <a:latin typeface="Hit and Run"/>
                <a:ea typeface="Hit and Run"/>
                <a:cs typeface="Hit and Run"/>
                <a:sym typeface="Hit and Run"/>
              </a:rPr>
              <a:t>Click for a hint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428750" y="5057775"/>
            <a:ext cx="5537641" cy="14649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>
                <a:solidFill>
                  <a:srgbClr val="FFFFFF"/>
                </a:solidFill>
                <a:latin typeface="Hit and Run"/>
                <a:ea typeface="Hit and Run"/>
                <a:cs typeface="Hit and Run"/>
                <a:sym typeface="Hit and Run"/>
              </a:rPr>
              <a:t>who let them out?!</a:t>
            </a:r>
          </a:p>
        </p:txBody>
      </p:sp>
      <p:sp>
        <p:nvSpPr>
          <p:cNvPr id="10" name="Freeform 10"/>
          <p:cNvSpPr/>
          <p:nvPr/>
        </p:nvSpPr>
        <p:spPr>
          <a:xfrm>
            <a:off x="10586757" y="502557"/>
            <a:ext cx="6214144" cy="9281886"/>
          </a:xfrm>
          <a:custGeom>
            <a:avLst/>
            <a:gdLst/>
            <a:ahLst/>
            <a:cxnLst/>
            <a:rect l="l" t="t" r="r" b="b"/>
            <a:pathLst>
              <a:path w="6214144" h="9281886">
                <a:moveTo>
                  <a:pt x="0" y="0"/>
                </a:moveTo>
                <a:lnTo>
                  <a:pt x="6214144" y="0"/>
                </a:lnTo>
                <a:lnTo>
                  <a:pt x="6214144" y="9281886"/>
                </a:lnTo>
                <a:lnTo>
                  <a:pt x="0" y="928188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CDFFD8">
                <a:alpha val="100000"/>
              </a:srgbClr>
            </a:gs>
            <a:gs pos="100000">
              <a:srgbClr val="94B9FF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144000" y="2035804"/>
            <a:ext cx="4182640" cy="2088194"/>
          </a:xfrm>
          <a:custGeom>
            <a:avLst/>
            <a:gdLst/>
            <a:ahLst/>
            <a:cxnLst/>
            <a:rect l="l" t="t" r="r" b="b"/>
            <a:pathLst>
              <a:path w="4182640" h="2088194">
                <a:moveTo>
                  <a:pt x="0" y="0"/>
                </a:moveTo>
                <a:lnTo>
                  <a:pt x="4182640" y="0"/>
                </a:lnTo>
                <a:lnTo>
                  <a:pt x="4182640" y="2088193"/>
                </a:lnTo>
                <a:lnTo>
                  <a:pt x="0" y="208819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4093040" y="1160883"/>
            <a:ext cx="5121740" cy="2557042"/>
          </a:xfrm>
          <a:custGeom>
            <a:avLst/>
            <a:gdLst/>
            <a:ahLst/>
            <a:cxnLst/>
            <a:rect l="l" t="t" r="r" b="b"/>
            <a:pathLst>
              <a:path w="5121740" h="2557042">
                <a:moveTo>
                  <a:pt x="0" y="0"/>
                </a:moveTo>
                <a:lnTo>
                  <a:pt x="5121740" y="0"/>
                </a:lnTo>
                <a:lnTo>
                  <a:pt x="5121740" y="2557042"/>
                </a:lnTo>
                <a:lnTo>
                  <a:pt x="0" y="255704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553233">
            <a:off x="12104042" y="7304290"/>
            <a:ext cx="8082726" cy="4035322"/>
          </a:xfrm>
          <a:custGeom>
            <a:avLst/>
            <a:gdLst/>
            <a:ahLst/>
            <a:cxnLst/>
            <a:rect l="l" t="t" r="r" b="b"/>
            <a:pathLst>
              <a:path w="8082726" h="4035322">
                <a:moveTo>
                  <a:pt x="0" y="0"/>
                </a:moveTo>
                <a:lnTo>
                  <a:pt x="8082727" y="0"/>
                </a:lnTo>
                <a:lnTo>
                  <a:pt x="8082727" y="4035322"/>
                </a:lnTo>
                <a:lnTo>
                  <a:pt x="0" y="403532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2868241" y="685186"/>
            <a:ext cx="916797" cy="951393"/>
          </a:xfrm>
          <a:custGeom>
            <a:avLst/>
            <a:gdLst/>
            <a:ahLst/>
            <a:cxnLst/>
            <a:rect l="l" t="t" r="r" b="b"/>
            <a:pathLst>
              <a:path w="916797" h="951393">
                <a:moveTo>
                  <a:pt x="0" y="0"/>
                </a:moveTo>
                <a:lnTo>
                  <a:pt x="916797" y="0"/>
                </a:lnTo>
                <a:lnTo>
                  <a:pt x="916797" y="951393"/>
                </a:lnTo>
                <a:lnTo>
                  <a:pt x="0" y="95139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6800901" y="813591"/>
            <a:ext cx="916797" cy="951393"/>
          </a:xfrm>
          <a:custGeom>
            <a:avLst/>
            <a:gdLst/>
            <a:ahLst/>
            <a:cxnLst/>
            <a:rect l="l" t="t" r="r" b="b"/>
            <a:pathLst>
              <a:path w="916797" h="951393">
                <a:moveTo>
                  <a:pt x="0" y="0"/>
                </a:moveTo>
                <a:lnTo>
                  <a:pt x="916798" y="0"/>
                </a:lnTo>
                <a:lnTo>
                  <a:pt x="916798" y="951394"/>
                </a:lnTo>
                <a:lnTo>
                  <a:pt x="0" y="95139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0206236" y="482645"/>
            <a:ext cx="6240806" cy="9321710"/>
          </a:xfrm>
          <a:custGeom>
            <a:avLst/>
            <a:gdLst/>
            <a:ahLst/>
            <a:cxnLst/>
            <a:rect l="l" t="t" r="r" b="b"/>
            <a:pathLst>
              <a:path w="6240806" h="9321710">
                <a:moveTo>
                  <a:pt x="0" y="0"/>
                </a:moveTo>
                <a:lnTo>
                  <a:pt x="6240807" y="0"/>
                </a:lnTo>
                <a:lnTo>
                  <a:pt x="6240807" y="9321710"/>
                </a:lnTo>
                <a:lnTo>
                  <a:pt x="0" y="932171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1428750" y="904875"/>
            <a:ext cx="10404211" cy="1038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200"/>
              </a:lnSpc>
            </a:pPr>
            <a:r>
              <a:rPr lang="en-US" sz="6000">
                <a:solidFill>
                  <a:srgbClr val="9FD3CF"/>
                </a:solidFill>
                <a:latin typeface="Mango AC"/>
                <a:ea typeface="Mango AC"/>
                <a:cs typeface="Mango AC"/>
                <a:sym typeface="Mango AC"/>
              </a:rPr>
              <a:t>Round 3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428750" y="2676040"/>
            <a:ext cx="5537641" cy="721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>
                <a:solidFill>
                  <a:srgbClr val="FFFFFF"/>
                </a:solidFill>
                <a:latin typeface="Hit and Run"/>
                <a:ea typeface="Hit and Run"/>
                <a:cs typeface="Hit and Run"/>
                <a:sym typeface="Hit and Run"/>
              </a:rPr>
              <a:t>Click for a hint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CDFFD8">
                <a:alpha val="100000"/>
              </a:srgbClr>
            </a:gs>
            <a:gs pos="100000">
              <a:srgbClr val="94B9FF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144000" y="2035804"/>
            <a:ext cx="4182640" cy="2088194"/>
          </a:xfrm>
          <a:custGeom>
            <a:avLst/>
            <a:gdLst/>
            <a:ahLst/>
            <a:cxnLst/>
            <a:rect l="l" t="t" r="r" b="b"/>
            <a:pathLst>
              <a:path w="4182640" h="2088194">
                <a:moveTo>
                  <a:pt x="0" y="0"/>
                </a:moveTo>
                <a:lnTo>
                  <a:pt x="4182640" y="0"/>
                </a:lnTo>
                <a:lnTo>
                  <a:pt x="4182640" y="2088193"/>
                </a:lnTo>
                <a:lnTo>
                  <a:pt x="0" y="208819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4093040" y="1160883"/>
            <a:ext cx="5121740" cy="2557042"/>
          </a:xfrm>
          <a:custGeom>
            <a:avLst/>
            <a:gdLst/>
            <a:ahLst/>
            <a:cxnLst/>
            <a:rect l="l" t="t" r="r" b="b"/>
            <a:pathLst>
              <a:path w="5121740" h="2557042">
                <a:moveTo>
                  <a:pt x="0" y="0"/>
                </a:moveTo>
                <a:lnTo>
                  <a:pt x="5121740" y="0"/>
                </a:lnTo>
                <a:lnTo>
                  <a:pt x="5121740" y="2557042"/>
                </a:lnTo>
                <a:lnTo>
                  <a:pt x="0" y="255704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553233">
            <a:off x="12104042" y="7304290"/>
            <a:ext cx="8082726" cy="4035322"/>
          </a:xfrm>
          <a:custGeom>
            <a:avLst/>
            <a:gdLst/>
            <a:ahLst/>
            <a:cxnLst/>
            <a:rect l="l" t="t" r="r" b="b"/>
            <a:pathLst>
              <a:path w="8082726" h="4035322">
                <a:moveTo>
                  <a:pt x="0" y="0"/>
                </a:moveTo>
                <a:lnTo>
                  <a:pt x="8082727" y="0"/>
                </a:lnTo>
                <a:lnTo>
                  <a:pt x="8082727" y="4035322"/>
                </a:lnTo>
                <a:lnTo>
                  <a:pt x="0" y="403532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2868241" y="685186"/>
            <a:ext cx="916797" cy="951393"/>
          </a:xfrm>
          <a:custGeom>
            <a:avLst/>
            <a:gdLst/>
            <a:ahLst/>
            <a:cxnLst/>
            <a:rect l="l" t="t" r="r" b="b"/>
            <a:pathLst>
              <a:path w="916797" h="951393">
                <a:moveTo>
                  <a:pt x="0" y="0"/>
                </a:moveTo>
                <a:lnTo>
                  <a:pt x="916797" y="0"/>
                </a:lnTo>
                <a:lnTo>
                  <a:pt x="916797" y="951393"/>
                </a:lnTo>
                <a:lnTo>
                  <a:pt x="0" y="95139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6800901" y="813591"/>
            <a:ext cx="916797" cy="951393"/>
          </a:xfrm>
          <a:custGeom>
            <a:avLst/>
            <a:gdLst/>
            <a:ahLst/>
            <a:cxnLst/>
            <a:rect l="l" t="t" r="r" b="b"/>
            <a:pathLst>
              <a:path w="916797" h="951393">
                <a:moveTo>
                  <a:pt x="0" y="0"/>
                </a:moveTo>
                <a:lnTo>
                  <a:pt x="916798" y="0"/>
                </a:lnTo>
                <a:lnTo>
                  <a:pt x="916798" y="951394"/>
                </a:lnTo>
                <a:lnTo>
                  <a:pt x="0" y="95139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1428750" y="904875"/>
            <a:ext cx="10404211" cy="1038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200"/>
              </a:lnSpc>
            </a:pPr>
            <a:r>
              <a:rPr lang="en-US" sz="6000">
                <a:solidFill>
                  <a:srgbClr val="9FD3CF"/>
                </a:solidFill>
                <a:latin typeface="Mango AC"/>
                <a:ea typeface="Mango AC"/>
                <a:cs typeface="Mango AC"/>
                <a:sym typeface="Mango AC"/>
              </a:rPr>
              <a:t>Round 3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428750" y="2676040"/>
            <a:ext cx="5537641" cy="721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>
                <a:solidFill>
                  <a:srgbClr val="FFFFFF"/>
                </a:solidFill>
                <a:latin typeface="Hit and Run"/>
                <a:ea typeface="Hit and Run"/>
                <a:cs typeface="Hit and Run"/>
                <a:sym typeface="Hit and Run"/>
              </a:rPr>
              <a:t>Click for a hint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428750" y="5057775"/>
            <a:ext cx="5537641" cy="721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>
                <a:solidFill>
                  <a:srgbClr val="FFFFFF"/>
                </a:solidFill>
                <a:latin typeface="Hit and Run"/>
                <a:ea typeface="Hit and Run"/>
                <a:cs typeface="Hit and Run"/>
                <a:sym typeface="Hit and Run"/>
              </a:rPr>
              <a:t>a one word title</a:t>
            </a:r>
          </a:p>
        </p:txBody>
      </p:sp>
      <p:sp>
        <p:nvSpPr>
          <p:cNvPr id="10" name="Freeform 10"/>
          <p:cNvSpPr/>
          <p:nvPr/>
        </p:nvSpPr>
        <p:spPr>
          <a:xfrm>
            <a:off x="10206236" y="482645"/>
            <a:ext cx="6240806" cy="9321710"/>
          </a:xfrm>
          <a:custGeom>
            <a:avLst/>
            <a:gdLst/>
            <a:ahLst/>
            <a:cxnLst/>
            <a:rect l="l" t="t" r="r" b="b"/>
            <a:pathLst>
              <a:path w="6240806" h="9321710">
                <a:moveTo>
                  <a:pt x="0" y="0"/>
                </a:moveTo>
                <a:lnTo>
                  <a:pt x="6240807" y="0"/>
                </a:lnTo>
                <a:lnTo>
                  <a:pt x="6240807" y="9321710"/>
                </a:lnTo>
                <a:lnTo>
                  <a:pt x="0" y="932171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CDFFD8">
                <a:alpha val="100000"/>
              </a:srgbClr>
            </a:gs>
            <a:gs pos="100000">
              <a:srgbClr val="94B9FF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144000" y="2035804"/>
            <a:ext cx="4182640" cy="2088194"/>
          </a:xfrm>
          <a:custGeom>
            <a:avLst/>
            <a:gdLst/>
            <a:ahLst/>
            <a:cxnLst/>
            <a:rect l="l" t="t" r="r" b="b"/>
            <a:pathLst>
              <a:path w="4182640" h="2088194">
                <a:moveTo>
                  <a:pt x="0" y="0"/>
                </a:moveTo>
                <a:lnTo>
                  <a:pt x="4182640" y="0"/>
                </a:lnTo>
                <a:lnTo>
                  <a:pt x="4182640" y="2088193"/>
                </a:lnTo>
                <a:lnTo>
                  <a:pt x="0" y="208819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4093040" y="1160883"/>
            <a:ext cx="5121740" cy="2557042"/>
          </a:xfrm>
          <a:custGeom>
            <a:avLst/>
            <a:gdLst/>
            <a:ahLst/>
            <a:cxnLst/>
            <a:rect l="l" t="t" r="r" b="b"/>
            <a:pathLst>
              <a:path w="5121740" h="2557042">
                <a:moveTo>
                  <a:pt x="0" y="0"/>
                </a:moveTo>
                <a:lnTo>
                  <a:pt x="5121740" y="0"/>
                </a:lnTo>
                <a:lnTo>
                  <a:pt x="5121740" y="2557042"/>
                </a:lnTo>
                <a:lnTo>
                  <a:pt x="0" y="255704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553233">
            <a:off x="12104042" y="7304290"/>
            <a:ext cx="8082726" cy="4035322"/>
          </a:xfrm>
          <a:custGeom>
            <a:avLst/>
            <a:gdLst/>
            <a:ahLst/>
            <a:cxnLst/>
            <a:rect l="l" t="t" r="r" b="b"/>
            <a:pathLst>
              <a:path w="8082726" h="4035322">
                <a:moveTo>
                  <a:pt x="0" y="0"/>
                </a:moveTo>
                <a:lnTo>
                  <a:pt x="8082727" y="0"/>
                </a:lnTo>
                <a:lnTo>
                  <a:pt x="8082727" y="4035322"/>
                </a:lnTo>
                <a:lnTo>
                  <a:pt x="0" y="403532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2868241" y="685186"/>
            <a:ext cx="916797" cy="951393"/>
          </a:xfrm>
          <a:custGeom>
            <a:avLst/>
            <a:gdLst/>
            <a:ahLst/>
            <a:cxnLst/>
            <a:rect l="l" t="t" r="r" b="b"/>
            <a:pathLst>
              <a:path w="916797" h="951393">
                <a:moveTo>
                  <a:pt x="0" y="0"/>
                </a:moveTo>
                <a:lnTo>
                  <a:pt x="916797" y="0"/>
                </a:lnTo>
                <a:lnTo>
                  <a:pt x="916797" y="951393"/>
                </a:lnTo>
                <a:lnTo>
                  <a:pt x="0" y="95139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6800901" y="813591"/>
            <a:ext cx="916797" cy="951393"/>
          </a:xfrm>
          <a:custGeom>
            <a:avLst/>
            <a:gdLst/>
            <a:ahLst/>
            <a:cxnLst/>
            <a:rect l="l" t="t" r="r" b="b"/>
            <a:pathLst>
              <a:path w="916797" h="951393">
                <a:moveTo>
                  <a:pt x="0" y="0"/>
                </a:moveTo>
                <a:lnTo>
                  <a:pt x="916798" y="0"/>
                </a:lnTo>
                <a:lnTo>
                  <a:pt x="916798" y="951394"/>
                </a:lnTo>
                <a:lnTo>
                  <a:pt x="0" y="95139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8146809" y="1289288"/>
            <a:ext cx="8654092" cy="7766595"/>
          </a:xfrm>
          <a:custGeom>
            <a:avLst/>
            <a:gdLst/>
            <a:ahLst/>
            <a:cxnLst/>
            <a:rect l="l" t="t" r="r" b="b"/>
            <a:pathLst>
              <a:path w="8654092" h="7766595">
                <a:moveTo>
                  <a:pt x="0" y="0"/>
                </a:moveTo>
                <a:lnTo>
                  <a:pt x="8654092" y="0"/>
                </a:lnTo>
                <a:lnTo>
                  <a:pt x="8654092" y="7766595"/>
                </a:lnTo>
                <a:lnTo>
                  <a:pt x="0" y="776659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105231" b="-232169"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1428750" y="904875"/>
            <a:ext cx="10404211" cy="1038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200"/>
              </a:lnSpc>
            </a:pPr>
            <a:r>
              <a:rPr lang="en-US" sz="6000">
                <a:solidFill>
                  <a:srgbClr val="9FD3CF"/>
                </a:solidFill>
                <a:latin typeface="Mango AC"/>
                <a:ea typeface="Mango AC"/>
                <a:cs typeface="Mango AC"/>
                <a:sym typeface="Mango AC"/>
              </a:rPr>
              <a:t>Round 4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428750" y="2676040"/>
            <a:ext cx="5537641" cy="721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>
                <a:solidFill>
                  <a:srgbClr val="FFFFFF"/>
                </a:solidFill>
                <a:latin typeface="Hit and Run"/>
                <a:ea typeface="Hit and Run"/>
                <a:cs typeface="Hit and Run"/>
                <a:sym typeface="Hit and Run"/>
              </a:rPr>
              <a:t>Click for a hint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CDFFD8">
                <a:alpha val="100000"/>
              </a:srgbClr>
            </a:gs>
            <a:gs pos="100000">
              <a:srgbClr val="94B9FF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144000" y="2035804"/>
            <a:ext cx="4182640" cy="2088194"/>
          </a:xfrm>
          <a:custGeom>
            <a:avLst/>
            <a:gdLst/>
            <a:ahLst/>
            <a:cxnLst/>
            <a:rect l="l" t="t" r="r" b="b"/>
            <a:pathLst>
              <a:path w="4182640" h="2088194">
                <a:moveTo>
                  <a:pt x="0" y="0"/>
                </a:moveTo>
                <a:lnTo>
                  <a:pt x="4182640" y="0"/>
                </a:lnTo>
                <a:lnTo>
                  <a:pt x="4182640" y="2088193"/>
                </a:lnTo>
                <a:lnTo>
                  <a:pt x="0" y="208819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4093040" y="1160883"/>
            <a:ext cx="5121740" cy="2557042"/>
          </a:xfrm>
          <a:custGeom>
            <a:avLst/>
            <a:gdLst/>
            <a:ahLst/>
            <a:cxnLst/>
            <a:rect l="l" t="t" r="r" b="b"/>
            <a:pathLst>
              <a:path w="5121740" h="2557042">
                <a:moveTo>
                  <a:pt x="0" y="0"/>
                </a:moveTo>
                <a:lnTo>
                  <a:pt x="5121740" y="0"/>
                </a:lnTo>
                <a:lnTo>
                  <a:pt x="5121740" y="2557042"/>
                </a:lnTo>
                <a:lnTo>
                  <a:pt x="0" y="255704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553233">
            <a:off x="12104042" y="7304290"/>
            <a:ext cx="8082726" cy="4035322"/>
          </a:xfrm>
          <a:custGeom>
            <a:avLst/>
            <a:gdLst/>
            <a:ahLst/>
            <a:cxnLst/>
            <a:rect l="l" t="t" r="r" b="b"/>
            <a:pathLst>
              <a:path w="8082726" h="4035322">
                <a:moveTo>
                  <a:pt x="0" y="0"/>
                </a:moveTo>
                <a:lnTo>
                  <a:pt x="8082727" y="0"/>
                </a:lnTo>
                <a:lnTo>
                  <a:pt x="8082727" y="4035322"/>
                </a:lnTo>
                <a:lnTo>
                  <a:pt x="0" y="403532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2868241" y="685186"/>
            <a:ext cx="916797" cy="951393"/>
          </a:xfrm>
          <a:custGeom>
            <a:avLst/>
            <a:gdLst/>
            <a:ahLst/>
            <a:cxnLst/>
            <a:rect l="l" t="t" r="r" b="b"/>
            <a:pathLst>
              <a:path w="916797" h="951393">
                <a:moveTo>
                  <a:pt x="0" y="0"/>
                </a:moveTo>
                <a:lnTo>
                  <a:pt x="916797" y="0"/>
                </a:lnTo>
                <a:lnTo>
                  <a:pt x="916797" y="951393"/>
                </a:lnTo>
                <a:lnTo>
                  <a:pt x="0" y="95139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6800901" y="813591"/>
            <a:ext cx="916797" cy="951393"/>
          </a:xfrm>
          <a:custGeom>
            <a:avLst/>
            <a:gdLst/>
            <a:ahLst/>
            <a:cxnLst/>
            <a:rect l="l" t="t" r="r" b="b"/>
            <a:pathLst>
              <a:path w="916797" h="951393">
                <a:moveTo>
                  <a:pt x="0" y="0"/>
                </a:moveTo>
                <a:lnTo>
                  <a:pt x="916798" y="0"/>
                </a:lnTo>
                <a:lnTo>
                  <a:pt x="916798" y="951394"/>
                </a:lnTo>
                <a:lnTo>
                  <a:pt x="0" y="95139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1428750" y="904875"/>
            <a:ext cx="10404211" cy="1038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200"/>
              </a:lnSpc>
            </a:pPr>
            <a:r>
              <a:rPr lang="en-US" sz="6000">
                <a:solidFill>
                  <a:srgbClr val="9FD3CF"/>
                </a:solidFill>
                <a:latin typeface="Mango AC"/>
                <a:ea typeface="Mango AC"/>
                <a:cs typeface="Mango AC"/>
                <a:sym typeface="Mango AC"/>
              </a:rPr>
              <a:t>Round 4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428750" y="2676040"/>
            <a:ext cx="5537641" cy="721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>
                <a:solidFill>
                  <a:srgbClr val="FFFFFF"/>
                </a:solidFill>
                <a:latin typeface="Hit and Run"/>
                <a:ea typeface="Hit and Run"/>
                <a:cs typeface="Hit and Run"/>
                <a:sym typeface="Hit and Run"/>
              </a:rPr>
              <a:t>Click for a hint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428750" y="5057775"/>
            <a:ext cx="5537641" cy="22078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>
                <a:solidFill>
                  <a:srgbClr val="FFFFFF"/>
                </a:solidFill>
                <a:latin typeface="Hit and Run"/>
                <a:ea typeface="Hit and Run"/>
                <a:cs typeface="Hit and Run"/>
                <a:sym typeface="Hit and Run"/>
              </a:rPr>
              <a:t>outdoors and technology combined</a:t>
            </a:r>
          </a:p>
        </p:txBody>
      </p:sp>
      <p:sp>
        <p:nvSpPr>
          <p:cNvPr id="10" name="Freeform 10"/>
          <p:cNvSpPr/>
          <p:nvPr/>
        </p:nvSpPr>
        <p:spPr>
          <a:xfrm>
            <a:off x="8146809" y="1289288"/>
            <a:ext cx="8654092" cy="7766595"/>
          </a:xfrm>
          <a:custGeom>
            <a:avLst/>
            <a:gdLst/>
            <a:ahLst/>
            <a:cxnLst/>
            <a:rect l="l" t="t" r="r" b="b"/>
            <a:pathLst>
              <a:path w="8654092" h="7766595">
                <a:moveTo>
                  <a:pt x="0" y="0"/>
                </a:moveTo>
                <a:lnTo>
                  <a:pt x="8654092" y="0"/>
                </a:lnTo>
                <a:lnTo>
                  <a:pt x="8654092" y="7766595"/>
                </a:lnTo>
                <a:lnTo>
                  <a:pt x="0" y="776659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105231" b="-232169"/>
            </a:stretch>
          </a:blipFill>
        </p:spPr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CDFFD8">
                <a:alpha val="100000"/>
              </a:srgbClr>
            </a:gs>
            <a:gs pos="100000">
              <a:srgbClr val="94B9FF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144000" y="2035804"/>
            <a:ext cx="4182640" cy="2088194"/>
          </a:xfrm>
          <a:custGeom>
            <a:avLst/>
            <a:gdLst/>
            <a:ahLst/>
            <a:cxnLst/>
            <a:rect l="l" t="t" r="r" b="b"/>
            <a:pathLst>
              <a:path w="4182640" h="2088194">
                <a:moveTo>
                  <a:pt x="0" y="0"/>
                </a:moveTo>
                <a:lnTo>
                  <a:pt x="4182640" y="0"/>
                </a:lnTo>
                <a:lnTo>
                  <a:pt x="4182640" y="2088193"/>
                </a:lnTo>
                <a:lnTo>
                  <a:pt x="0" y="208819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4093040" y="1160883"/>
            <a:ext cx="5121740" cy="2557042"/>
          </a:xfrm>
          <a:custGeom>
            <a:avLst/>
            <a:gdLst/>
            <a:ahLst/>
            <a:cxnLst/>
            <a:rect l="l" t="t" r="r" b="b"/>
            <a:pathLst>
              <a:path w="5121740" h="2557042">
                <a:moveTo>
                  <a:pt x="0" y="0"/>
                </a:moveTo>
                <a:lnTo>
                  <a:pt x="5121740" y="0"/>
                </a:lnTo>
                <a:lnTo>
                  <a:pt x="5121740" y="2557042"/>
                </a:lnTo>
                <a:lnTo>
                  <a:pt x="0" y="255704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553233">
            <a:off x="12104042" y="7304290"/>
            <a:ext cx="8082726" cy="4035322"/>
          </a:xfrm>
          <a:custGeom>
            <a:avLst/>
            <a:gdLst/>
            <a:ahLst/>
            <a:cxnLst/>
            <a:rect l="l" t="t" r="r" b="b"/>
            <a:pathLst>
              <a:path w="8082726" h="4035322">
                <a:moveTo>
                  <a:pt x="0" y="0"/>
                </a:moveTo>
                <a:lnTo>
                  <a:pt x="8082727" y="0"/>
                </a:lnTo>
                <a:lnTo>
                  <a:pt x="8082727" y="4035322"/>
                </a:lnTo>
                <a:lnTo>
                  <a:pt x="0" y="403532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2868241" y="685186"/>
            <a:ext cx="916797" cy="951393"/>
          </a:xfrm>
          <a:custGeom>
            <a:avLst/>
            <a:gdLst/>
            <a:ahLst/>
            <a:cxnLst/>
            <a:rect l="l" t="t" r="r" b="b"/>
            <a:pathLst>
              <a:path w="916797" h="951393">
                <a:moveTo>
                  <a:pt x="0" y="0"/>
                </a:moveTo>
                <a:lnTo>
                  <a:pt x="916797" y="0"/>
                </a:lnTo>
                <a:lnTo>
                  <a:pt x="916797" y="951393"/>
                </a:lnTo>
                <a:lnTo>
                  <a:pt x="0" y="95139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6800901" y="813591"/>
            <a:ext cx="916797" cy="951393"/>
          </a:xfrm>
          <a:custGeom>
            <a:avLst/>
            <a:gdLst/>
            <a:ahLst/>
            <a:cxnLst/>
            <a:rect l="l" t="t" r="r" b="b"/>
            <a:pathLst>
              <a:path w="916797" h="951393">
                <a:moveTo>
                  <a:pt x="0" y="0"/>
                </a:moveTo>
                <a:lnTo>
                  <a:pt x="916798" y="0"/>
                </a:lnTo>
                <a:lnTo>
                  <a:pt x="916798" y="951394"/>
                </a:lnTo>
                <a:lnTo>
                  <a:pt x="0" y="95139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0705867" y="544231"/>
            <a:ext cx="6158343" cy="9198537"/>
          </a:xfrm>
          <a:custGeom>
            <a:avLst/>
            <a:gdLst/>
            <a:ahLst/>
            <a:cxnLst/>
            <a:rect l="l" t="t" r="r" b="b"/>
            <a:pathLst>
              <a:path w="6158343" h="9198537">
                <a:moveTo>
                  <a:pt x="0" y="0"/>
                </a:moveTo>
                <a:lnTo>
                  <a:pt x="6158343" y="0"/>
                </a:lnTo>
                <a:lnTo>
                  <a:pt x="6158343" y="9198538"/>
                </a:lnTo>
                <a:lnTo>
                  <a:pt x="0" y="919853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1428750" y="904875"/>
            <a:ext cx="10404211" cy="1038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200"/>
              </a:lnSpc>
            </a:pPr>
            <a:r>
              <a:rPr lang="en-US" sz="6000">
                <a:solidFill>
                  <a:srgbClr val="9FD3CF"/>
                </a:solidFill>
                <a:latin typeface="Mango AC"/>
                <a:ea typeface="Mango AC"/>
                <a:cs typeface="Mango AC"/>
                <a:sym typeface="Mango AC"/>
              </a:rPr>
              <a:t>Round 5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428750" y="2676040"/>
            <a:ext cx="5537641" cy="721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>
                <a:solidFill>
                  <a:srgbClr val="FFFFFF"/>
                </a:solidFill>
                <a:latin typeface="Hit and Run"/>
                <a:ea typeface="Hit and Run"/>
                <a:cs typeface="Hit and Run"/>
                <a:sym typeface="Hit and Run"/>
              </a:rPr>
              <a:t>Click for a hint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CDFFD8">
                <a:alpha val="100000"/>
              </a:srgbClr>
            </a:gs>
            <a:gs pos="100000">
              <a:srgbClr val="94B9FF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144000" y="2035804"/>
            <a:ext cx="4182640" cy="2088194"/>
          </a:xfrm>
          <a:custGeom>
            <a:avLst/>
            <a:gdLst/>
            <a:ahLst/>
            <a:cxnLst/>
            <a:rect l="l" t="t" r="r" b="b"/>
            <a:pathLst>
              <a:path w="4182640" h="2088194">
                <a:moveTo>
                  <a:pt x="0" y="0"/>
                </a:moveTo>
                <a:lnTo>
                  <a:pt x="4182640" y="0"/>
                </a:lnTo>
                <a:lnTo>
                  <a:pt x="4182640" y="2088193"/>
                </a:lnTo>
                <a:lnTo>
                  <a:pt x="0" y="208819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4093040" y="1160883"/>
            <a:ext cx="5121740" cy="2557042"/>
          </a:xfrm>
          <a:custGeom>
            <a:avLst/>
            <a:gdLst/>
            <a:ahLst/>
            <a:cxnLst/>
            <a:rect l="l" t="t" r="r" b="b"/>
            <a:pathLst>
              <a:path w="5121740" h="2557042">
                <a:moveTo>
                  <a:pt x="0" y="0"/>
                </a:moveTo>
                <a:lnTo>
                  <a:pt x="5121740" y="0"/>
                </a:lnTo>
                <a:lnTo>
                  <a:pt x="5121740" y="2557042"/>
                </a:lnTo>
                <a:lnTo>
                  <a:pt x="0" y="255704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553233">
            <a:off x="12104042" y="7304290"/>
            <a:ext cx="8082726" cy="4035322"/>
          </a:xfrm>
          <a:custGeom>
            <a:avLst/>
            <a:gdLst/>
            <a:ahLst/>
            <a:cxnLst/>
            <a:rect l="l" t="t" r="r" b="b"/>
            <a:pathLst>
              <a:path w="8082726" h="4035322">
                <a:moveTo>
                  <a:pt x="0" y="0"/>
                </a:moveTo>
                <a:lnTo>
                  <a:pt x="8082727" y="0"/>
                </a:lnTo>
                <a:lnTo>
                  <a:pt x="8082727" y="4035322"/>
                </a:lnTo>
                <a:lnTo>
                  <a:pt x="0" y="403532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2868241" y="685186"/>
            <a:ext cx="916797" cy="951393"/>
          </a:xfrm>
          <a:custGeom>
            <a:avLst/>
            <a:gdLst/>
            <a:ahLst/>
            <a:cxnLst/>
            <a:rect l="l" t="t" r="r" b="b"/>
            <a:pathLst>
              <a:path w="916797" h="951393">
                <a:moveTo>
                  <a:pt x="0" y="0"/>
                </a:moveTo>
                <a:lnTo>
                  <a:pt x="916797" y="0"/>
                </a:lnTo>
                <a:lnTo>
                  <a:pt x="916797" y="951393"/>
                </a:lnTo>
                <a:lnTo>
                  <a:pt x="0" y="95139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6800901" y="813591"/>
            <a:ext cx="916797" cy="951393"/>
          </a:xfrm>
          <a:custGeom>
            <a:avLst/>
            <a:gdLst/>
            <a:ahLst/>
            <a:cxnLst/>
            <a:rect l="l" t="t" r="r" b="b"/>
            <a:pathLst>
              <a:path w="916797" h="951393">
                <a:moveTo>
                  <a:pt x="0" y="0"/>
                </a:moveTo>
                <a:lnTo>
                  <a:pt x="916798" y="0"/>
                </a:lnTo>
                <a:lnTo>
                  <a:pt x="916798" y="951394"/>
                </a:lnTo>
                <a:lnTo>
                  <a:pt x="0" y="95139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1428750" y="904875"/>
            <a:ext cx="10404211" cy="1038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200"/>
              </a:lnSpc>
            </a:pPr>
            <a:r>
              <a:rPr lang="en-US" sz="6000">
                <a:solidFill>
                  <a:srgbClr val="9FD3CF"/>
                </a:solidFill>
                <a:latin typeface="Mango AC"/>
                <a:ea typeface="Mango AC"/>
                <a:cs typeface="Mango AC"/>
                <a:sym typeface="Mango AC"/>
              </a:rPr>
              <a:t>Round 5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428750" y="2676040"/>
            <a:ext cx="5537641" cy="721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>
                <a:solidFill>
                  <a:srgbClr val="FFFFFF"/>
                </a:solidFill>
                <a:latin typeface="Hit and Run"/>
                <a:ea typeface="Hit and Run"/>
                <a:cs typeface="Hit and Run"/>
                <a:sym typeface="Hit and Run"/>
              </a:rPr>
              <a:t>Click for a hint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428750" y="5057775"/>
            <a:ext cx="5537641" cy="721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>
                <a:solidFill>
                  <a:srgbClr val="FFFFFF"/>
                </a:solidFill>
                <a:latin typeface="Hit and Run"/>
                <a:ea typeface="Hit and Run"/>
                <a:cs typeface="Hit and Run"/>
                <a:sym typeface="Hit and Run"/>
              </a:rPr>
              <a:t>a child up high...</a:t>
            </a:r>
          </a:p>
        </p:txBody>
      </p:sp>
      <p:sp>
        <p:nvSpPr>
          <p:cNvPr id="10" name="Freeform 10"/>
          <p:cNvSpPr/>
          <p:nvPr/>
        </p:nvSpPr>
        <p:spPr>
          <a:xfrm>
            <a:off x="10705867" y="544231"/>
            <a:ext cx="6158343" cy="9198537"/>
          </a:xfrm>
          <a:custGeom>
            <a:avLst/>
            <a:gdLst/>
            <a:ahLst/>
            <a:cxnLst/>
            <a:rect l="l" t="t" r="r" b="b"/>
            <a:pathLst>
              <a:path w="6158343" h="9198537">
                <a:moveTo>
                  <a:pt x="0" y="0"/>
                </a:moveTo>
                <a:lnTo>
                  <a:pt x="6158343" y="0"/>
                </a:lnTo>
                <a:lnTo>
                  <a:pt x="6158343" y="9198538"/>
                </a:lnTo>
                <a:lnTo>
                  <a:pt x="0" y="919853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CDFFD8">
                <a:alpha val="100000"/>
              </a:srgbClr>
            </a:gs>
            <a:gs pos="100000">
              <a:srgbClr val="94B9FF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144000" y="2035804"/>
            <a:ext cx="4182640" cy="2088194"/>
          </a:xfrm>
          <a:custGeom>
            <a:avLst/>
            <a:gdLst/>
            <a:ahLst/>
            <a:cxnLst/>
            <a:rect l="l" t="t" r="r" b="b"/>
            <a:pathLst>
              <a:path w="4182640" h="2088194">
                <a:moveTo>
                  <a:pt x="0" y="0"/>
                </a:moveTo>
                <a:lnTo>
                  <a:pt x="4182640" y="0"/>
                </a:lnTo>
                <a:lnTo>
                  <a:pt x="4182640" y="2088193"/>
                </a:lnTo>
                <a:lnTo>
                  <a:pt x="0" y="208819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4093040" y="1160883"/>
            <a:ext cx="5121740" cy="2557042"/>
          </a:xfrm>
          <a:custGeom>
            <a:avLst/>
            <a:gdLst/>
            <a:ahLst/>
            <a:cxnLst/>
            <a:rect l="l" t="t" r="r" b="b"/>
            <a:pathLst>
              <a:path w="5121740" h="2557042">
                <a:moveTo>
                  <a:pt x="0" y="0"/>
                </a:moveTo>
                <a:lnTo>
                  <a:pt x="5121740" y="0"/>
                </a:lnTo>
                <a:lnTo>
                  <a:pt x="5121740" y="2557042"/>
                </a:lnTo>
                <a:lnTo>
                  <a:pt x="0" y="255704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553233">
            <a:off x="12104042" y="7304290"/>
            <a:ext cx="8082726" cy="4035322"/>
          </a:xfrm>
          <a:custGeom>
            <a:avLst/>
            <a:gdLst/>
            <a:ahLst/>
            <a:cxnLst/>
            <a:rect l="l" t="t" r="r" b="b"/>
            <a:pathLst>
              <a:path w="8082726" h="4035322">
                <a:moveTo>
                  <a:pt x="0" y="0"/>
                </a:moveTo>
                <a:lnTo>
                  <a:pt x="8082727" y="0"/>
                </a:lnTo>
                <a:lnTo>
                  <a:pt x="8082727" y="4035322"/>
                </a:lnTo>
                <a:lnTo>
                  <a:pt x="0" y="403532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2868241" y="685186"/>
            <a:ext cx="916797" cy="951393"/>
          </a:xfrm>
          <a:custGeom>
            <a:avLst/>
            <a:gdLst/>
            <a:ahLst/>
            <a:cxnLst/>
            <a:rect l="l" t="t" r="r" b="b"/>
            <a:pathLst>
              <a:path w="916797" h="951393">
                <a:moveTo>
                  <a:pt x="0" y="0"/>
                </a:moveTo>
                <a:lnTo>
                  <a:pt x="916797" y="0"/>
                </a:lnTo>
                <a:lnTo>
                  <a:pt x="916797" y="951393"/>
                </a:lnTo>
                <a:lnTo>
                  <a:pt x="0" y="95139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6800901" y="813591"/>
            <a:ext cx="916797" cy="951393"/>
          </a:xfrm>
          <a:custGeom>
            <a:avLst/>
            <a:gdLst/>
            <a:ahLst/>
            <a:cxnLst/>
            <a:rect l="l" t="t" r="r" b="b"/>
            <a:pathLst>
              <a:path w="916797" h="951393">
                <a:moveTo>
                  <a:pt x="0" y="0"/>
                </a:moveTo>
                <a:lnTo>
                  <a:pt x="916798" y="0"/>
                </a:lnTo>
                <a:lnTo>
                  <a:pt x="916798" y="951394"/>
                </a:lnTo>
                <a:lnTo>
                  <a:pt x="0" y="95139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0197458" y="585981"/>
            <a:ext cx="5947948" cy="9115037"/>
          </a:xfrm>
          <a:custGeom>
            <a:avLst/>
            <a:gdLst/>
            <a:ahLst/>
            <a:cxnLst/>
            <a:rect l="l" t="t" r="r" b="b"/>
            <a:pathLst>
              <a:path w="5947948" h="9115037">
                <a:moveTo>
                  <a:pt x="0" y="0"/>
                </a:moveTo>
                <a:lnTo>
                  <a:pt x="5947948" y="0"/>
                </a:lnTo>
                <a:lnTo>
                  <a:pt x="5947948" y="9115038"/>
                </a:lnTo>
                <a:lnTo>
                  <a:pt x="0" y="911503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1428750" y="904875"/>
            <a:ext cx="10404211" cy="1038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200"/>
              </a:lnSpc>
            </a:pPr>
            <a:r>
              <a:rPr lang="en-US" sz="6000">
                <a:solidFill>
                  <a:srgbClr val="9FD3CF"/>
                </a:solidFill>
                <a:latin typeface="Mango AC"/>
                <a:ea typeface="Mango AC"/>
                <a:cs typeface="Mango AC"/>
                <a:sym typeface="Mango AC"/>
              </a:rPr>
              <a:t>Round 6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428750" y="2676040"/>
            <a:ext cx="5537641" cy="721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>
                <a:solidFill>
                  <a:srgbClr val="FFFFFF"/>
                </a:solidFill>
                <a:latin typeface="Hit and Run"/>
                <a:ea typeface="Hit and Run"/>
                <a:cs typeface="Hit and Run"/>
                <a:sym typeface="Hit and Run"/>
              </a:rPr>
              <a:t>Click for a hint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CDFFD8">
                <a:alpha val="100000"/>
              </a:srgbClr>
            </a:gs>
            <a:gs pos="100000">
              <a:srgbClr val="94B9FF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650322" y="1629731"/>
            <a:ext cx="4182640" cy="2088194"/>
          </a:xfrm>
          <a:custGeom>
            <a:avLst/>
            <a:gdLst/>
            <a:ahLst/>
            <a:cxnLst/>
            <a:rect l="l" t="t" r="r" b="b"/>
            <a:pathLst>
              <a:path w="4182640" h="2088194">
                <a:moveTo>
                  <a:pt x="0" y="0"/>
                </a:moveTo>
                <a:lnTo>
                  <a:pt x="4182639" y="0"/>
                </a:lnTo>
                <a:lnTo>
                  <a:pt x="4182639" y="2088194"/>
                </a:lnTo>
                <a:lnTo>
                  <a:pt x="0" y="208819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855556" y="1028700"/>
            <a:ext cx="6017752" cy="8801100"/>
          </a:xfrm>
          <a:custGeom>
            <a:avLst/>
            <a:gdLst/>
            <a:ahLst/>
            <a:cxnLst/>
            <a:rect l="l" t="t" r="r" b="b"/>
            <a:pathLst>
              <a:path w="6017752" h="8801100">
                <a:moveTo>
                  <a:pt x="0" y="0"/>
                </a:moveTo>
                <a:lnTo>
                  <a:pt x="6017752" y="0"/>
                </a:lnTo>
                <a:lnTo>
                  <a:pt x="6017752" y="8801100"/>
                </a:lnTo>
                <a:lnTo>
                  <a:pt x="0" y="88011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-795375" y="3079900"/>
            <a:ext cx="11264216" cy="6242051"/>
            <a:chOff x="0" y="0"/>
            <a:chExt cx="2966707" cy="164399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966707" cy="1643997"/>
            </a:xfrm>
            <a:custGeom>
              <a:avLst/>
              <a:gdLst/>
              <a:ahLst/>
              <a:cxnLst/>
              <a:rect l="l" t="t" r="r" b="b"/>
              <a:pathLst>
                <a:path w="2966707" h="1643997">
                  <a:moveTo>
                    <a:pt x="35052" y="0"/>
                  </a:moveTo>
                  <a:lnTo>
                    <a:pt x="2931655" y="0"/>
                  </a:lnTo>
                  <a:cubicBezTo>
                    <a:pt x="2951014" y="0"/>
                    <a:pt x="2966707" y="15693"/>
                    <a:pt x="2966707" y="35052"/>
                  </a:cubicBezTo>
                  <a:lnTo>
                    <a:pt x="2966707" y="1608945"/>
                  </a:lnTo>
                  <a:cubicBezTo>
                    <a:pt x="2966707" y="1618241"/>
                    <a:pt x="2963014" y="1627157"/>
                    <a:pt x="2956440" y="1633730"/>
                  </a:cubicBezTo>
                  <a:cubicBezTo>
                    <a:pt x="2949867" y="1640304"/>
                    <a:pt x="2940951" y="1643997"/>
                    <a:pt x="2931655" y="1643997"/>
                  </a:cubicBezTo>
                  <a:lnTo>
                    <a:pt x="35052" y="1643997"/>
                  </a:lnTo>
                  <a:cubicBezTo>
                    <a:pt x="25756" y="1643997"/>
                    <a:pt x="16840" y="1640304"/>
                    <a:pt x="10267" y="1633730"/>
                  </a:cubicBezTo>
                  <a:cubicBezTo>
                    <a:pt x="3693" y="1627157"/>
                    <a:pt x="0" y="1618241"/>
                    <a:pt x="0" y="1608945"/>
                  </a:cubicBezTo>
                  <a:lnTo>
                    <a:pt x="0" y="35052"/>
                  </a:lnTo>
                  <a:cubicBezTo>
                    <a:pt x="0" y="15693"/>
                    <a:pt x="15693" y="0"/>
                    <a:pt x="35052" y="0"/>
                  </a:cubicBezTo>
                  <a:close/>
                </a:path>
              </a:pathLst>
            </a:custGeom>
            <a:solidFill>
              <a:srgbClr val="9FD3CF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2966707" cy="168209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>
            <a:off x="-4093040" y="1160883"/>
            <a:ext cx="5121740" cy="2557042"/>
          </a:xfrm>
          <a:custGeom>
            <a:avLst/>
            <a:gdLst/>
            <a:ahLst/>
            <a:cxnLst/>
            <a:rect l="l" t="t" r="r" b="b"/>
            <a:pathLst>
              <a:path w="5121740" h="2557042">
                <a:moveTo>
                  <a:pt x="0" y="0"/>
                </a:moveTo>
                <a:lnTo>
                  <a:pt x="5121740" y="0"/>
                </a:lnTo>
                <a:lnTo>
                  <a:pt x="5121740" y="2557042"/>
                </a:lnTo>
                <a:lnTo>
                  <a:pt x="0" y="255704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1028700" y="4305451"/>
            <a:ext cx="7784090" cy="3724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sz="3000">
                <a:solidFill>
                  <a:srgbClr val="FFFFFF"/>
                </a:solidFill>
                <a:latin typeface="Hit and Run"/>
                <a:ea typeface="Hit and Run"/>
                <a:cs typeface="Hit and Run"/>
                <a:sym typeface="Hit and Run"/>
              </a:rPr>
              <a:t>On the next few pages you will see a series of book covers, but there’s a catch! They’ve all been altered in some way and your challenge is to work out what popular book cover is being shown!</a:t>
            </a:r>
          </a:p>
        </p:txBody>
      </p:sp>
      <p:sp>
        <p:nvSpPr>
          <p:cNvPr id="9" name="Freeform 9"/>
          <p:cNvSpPr/>
          <p:nvPr/>
        </p:nvSpPr>
        <p:spPr>
          <a:xfrm rot="-553233">
            <a:off x="12104042" y="7304290"/>
            <a:ext cx="8082726" cy="4035322"/>
          </a:xfrm>
          <a:custGeom>
            <a:avLst/>
            <a:gdLst/>
            <a:ahLst/>
            <a:cxnLst/>
            <a:rect l="l" t="t" r="r" b="b"/>
            <a:pathLst>
              <a:path w="8082726" h="4035322">
                <a:moveTo>
                  <a:pt x="0" y="0"/>
                </a:moveTo>
                <a:lnTo>
                  <a:pt x="8082727" y="0"/>
                </a:lnTo>
                <a:lnTo>
                  <a:pt x="8082727" y="4035322"/>
                </a:lnTo>
                <a:lnTo>
                  <a:pt x="0" y="403532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1428750" y="904875"/>
            <a:ext cx="8115300" cy="1038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200"/>
              </a:lnSpc>
            </a:pPr>
            <a:r>
              <a:rPr lang="en-US" sz="6000">
                <a:solidFill>
                  <a:srgbClr val="9FD3CF"/>
                </a:solidFill>
                <a:latin typeface="Mango AC"/>
                <a:ea typeface="Mango AC"/>
                <a:cs typeface="Mango AC"/>
                <a:sym typeface="Mango AC"/>
              </a:rPr>
              <a:t>Mystery Covers!</a:t>
            </a:r>
          </a:p>
        </p:txBody>
      </p:sp>
      <p:sp>
        <p:nvSpPr>
          <p:cNvPr id="11" name="Freeform 11"/>
          <p:cNvSpPr/>
          <p:nvPr/>
        </p:nvSpPr>
        <p:spPr>
          <a:xfrm>
            <a:off x="11832961" y="991707"/>
            <a:ext cx="916797" cy="951393"/>
          </a:xfrm>
          <a:custGeom>
            <a:avLst/>
            <a:gdLst/>
            <a:ahLst/>
            <a:cxnLst/>
            <a:rect l="l" t="t" r="r" b="b"/>
            <a:pathLst>
              <a:path w="916797" h="951393">
                <a:moveTo>
                  <a:pt x="0" y="0"/>
                </a:moveTo>
                <a:lnTo>
                  <a:pt x="916797" y="0"/>
                </a:lnTo>
                <a:lnTo>
                  <a:pt x="916797" y="951393"/>
                </a:lnTo>
                <a:lnTo>
                  <a:pt x="0" y="95139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6873308" y="3717925"/>
            <a:ext cx="916797" cy="951393"/>
          </a:xfrm>
          <a:custGeom>
            <a:avLst/>
            <a:gdLst/>
            <a:ahLst/>
            <a:cxnLst/>
            <a:rect l="l" t="t" r="r" b="b"/>
            <a:pathLst>
              <a:path w="916797" h="951393">
                <a:moveTo>
                  <a:pt x="0" y="0"/>
                </a:moveTo>
                <a:lnTo>
                  <a:pt x="916798" y="0"/>
                </a:lnTo>
                <a:lnTo>
                  <a:pt x="916798" y="951393"/>
                </a:lnTo>
                <a:lnTo>
                  <a:pt x="0" y="95139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CDFFD8">
                <a:alpha val="100000"/>
              </a:srgbClr>
            </a:gs>
            <a:gs pos="100000">
              <a:srgbClr val="94B9FF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144000" y="2035804"/>
            <a:ext cx="4182640" cy="2088194"/>
          </a:xfrm>
          <a:custGeom>
            <a:avLst/>
            <a:gdLst/>
            <a:ahLst/>
            <a:cxnLst/>
            <a:rect l="l" t="t" r="r" b="b"/>
            <a:pathLst>
              <a:path w="4182640" h="2088194">
                <a:moveTo>
                  <a:pt x="0" y="0"/>
                </a:moveTo>
                <a:lnTo>
                  <a:pt x="4182640" y="0"/>
                </a:lnTo>
                <a:lnTo>
                  <a:pt x="4182640" y="2088193"/>
                </a:lnTo>
                <a:lnTo>
                  <a:pt x="0" y="208819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4093040" y="1160883"/>
            <a:ext cx="5121740" cy="2557042"/>
          </a:xfrm>
          <a:custGeom>
            <a:avLst/>
            <a:gdLst/>
            <a:ahLst/>
            <a:cxnLst/>
            <a:rect l="l" t="t" r="r" b="b"/>
            <a:pathLst>
              <a:path w="5121740" h="2557042">
                <a:moveTo>
                  <a:pt x="0" y="0"/>
                </a:moveTo>
                <a:lnTo>
                  <a:pt x="5121740" y="0"/>
                </a:lnTo>
                <a:lnTo>
                  <a:pt x="5121740" y="2557042"/>
                </a:lnTo>
                <a:lnTo>
                  <a:pt x="0" y="255704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553233">
            <a:off x="12104042" y="7304290"/>
            <a:ext cx="8082726" cy="4035322"/>
          </a:xfrm>
          <a:custGeom>
            <a:avLst/>
            <a:gdLst/>
            <a:ahLst/>
            <a:cxnLst/>
            <a:rect l="l" t="t" r="r" b="b"/>
            <a:pathLst>
              <a:path w="8082726" h="4035322">
                <a:moveTo>
                  <a:pt x="0" y="0"/>
                </a:moveTo>
                <a:lnTo>
                  <a:pt x="8082727" y="0"/>
                </a:lnTo>
                <a:lnTo>
                  <a:pt x="8082727" y="4035322"/>
                </a:lnTo>
                <a:lnTo>
                  <a:pt x="0" y="403532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2868241" y="685186"/>
            <a:ext cx="916797" cy="951393"/>
          </a:xfrm>
          <a:custGeom>
            <a:avLst/>
            <a:gdLst/>
            <a:ahLst/>
            <a:cxnLst/>
            <a:rect l="l" t="t" r="r" b="b"/>
            <a:pathLst>
              <a:path w="916797" h="951393">
                <a:moveTo>
                  <a:pt x="0" y="0"/>
                </a:moveTo>
                <a:lnTo>
                  <a:pt x="916797" y="0"/>
                </a:lnTo>
                <a:lnTo>
                  <a:pt x="916797" y="951393"/>
                </a:lnTo>
                <a:lnTo>
                  <a:pt x="0" y="95139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6800901" y="813591"/>
            <a:ext cx="916797" cy="951393"/>
          </a:xfrm>
          <a:custGeom>
            <a:avLst/>
            <a:gdLst/>
            <a:ahLst/>
            <a:cxnLst/>
            <a:rect l="l" t="t" r="r" b="b"/>
            <a:pathLst>
              <a:path w="916797" h="951393">
                <a:moveTo>
                  <a:pt x="0" y="0"/>
                </a:moveTo>
                <a:lnTo>
                  <a:pt x="916798" y="0"/>
                </a:lnTo>
                <a:lnTo>
                  <a:pt x="916798" y="951394"/>
                </a:lnTo>
                <a:lnTo>
                  <a:pt x="0" y="95139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1428750" y="904875"/>
            <a:ext cx="10404211" cy="1038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200"/>
              </a:lnSpc>
            </a:pPr>
            <a:r>
              <a:rPr lang="en-US" sz="6000">
                <a:solidFill>
                  <a:srgbClr val="9FD3CF"/>
                </a:solidFill>
                <a:latin typeface="Mango AC"/>
                <a:ea typeface="Mango AC"/>
                <a:cs typeface="Mango AC"/>
                <a:sym typeface="Mango AC"/>
              </a:rPr>
              <a:t>Round 6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428750" y="2676040"/>
            <a:ext cx="5537641" cy="721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>
                <a:solidFill>
                  <a:srgbClr val="FFFFFF"/>
                </a:solidFill>
                <a:latin typeface="Hit and Run"/>
                <a:ea typeface="Hit and Run"/>
                <a:cs typeface="Hit and Run"/>
                <a:sym typeface="Hit and Run"/>
              </a:rPr>
              <a:t>Click for a hint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428750" y="5057775"/>
            <a:ext cx="5537641" cy="22078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>
                <a:solidFill>
                  <a:srgbClr val="FFFFFF"/>
                </a:solidFill>
                <a:latin typeface="Hit and Run"/>
                <a:ea typeface="Hit and Run"/>
                <a:cs typeface="Hit and Run"/>
                <a:sym typeface="Hit and Run"/>
              </a:rPr>
              <a:t>just a kid writing in his book...</a:t>
            </a:r>
          </a:p>
        </p:txBody>
      </p:sp>
      <p:sp>
        <p:nvSpPr>
          <p:cNvPr id="10" name="Freeform 10"/>
          <p:cNvSpPr/>
          <p:nvPr/>
        </p:nvSpPr>
        <p:spPr>
          <a:xfrm>
            <a:off x="10197458" y="585981"/>
            <a:ext cx="5947948" cy="9115037"/>
          </a:xfrm>
          <a:custGeom>
            <a:avLst/>
            <a:gdLst/>
            <a:ahLst/>
            <a:cxnLst/>
            <a:rect l="l" t="t" r="r" b="b"/>
            <a:pathLst>
              <a:path w="5947948" h="9115037">
                <a:moveTo>
                  <a:pt x="0" y="0"/>
                </a:moveTo>
                <a:lnTo>
                  <a:pt x="5947948" y="0"/>
                </a:lnTo>
                <a:lnTo>
                  <a:pt x="5947948" y="9115038"/>
                </a:lnTo>
                <a:lnTo>
                  <a:pt x="0" y="911503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CDFFD8">
                <a:alpha val="100000"/>
              </a:srgbClr>
            </a:gs>
            <a:gs pos="100000">
              <a:srgbClr val="94B9FF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144000" y="2035804"/>
            <a:ext cx="4182640" cy="2088194"/>
          </a:xfrm>
          <a:custGeom>
            <a:avLst/>
            <a:gdLst/>
            <a:ahLst/>
            <a:cxnLst/>
            <a:rect l="l" t="t" r="r" b="b"/>
            <a:pathLst>
              <a:path w="4182640" h="2088194">
                <a:moveTo>
                  <a:pt x="0" y="0"/>
                </a:moveTo>
                <a:lnTo>
                  <a:pt x="4182640" y="0"/>
                </a:lnTo>
                <a:lnTo>
                  <a:pt x="4182640" y="2088193"/>
                </a:lnTo>
                <a:lnTo>
                  <a:pt x="0" y="208819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4093040" y="1160883"/>
            <a:ext cx="5121740" cy="2557042"/>
          </a:xfrm>
          <a:custGeom>
            <a:avLst/>
            <a:gdLst/>
            <a:ahLst/>
            <a:cxnLst/>
            <a:rect l="l" t="t" r="r" b="b"/>
            <a:pathLst>
              <a:path w="5121740" h="2557042">
                <a:moveTo>
                  <a:pt x="0" y="0"/>
                </a:moveTo>
                <a:lnTo>
                  <a:pt x="5121740" y="0"/>
                </a:lnTo>
                <a:lnTo>
                  <a:pt x="5121740" y="2557042"/>
                </a:lnTo>
                <a:lnTo>
                  <a:pt x="0" y="255704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553233">
            <a:off x="12104042" y="7304290"/>
            <a:ext cx="8082726" cy="4035322"/>
          </a:xfrm>
          <a:custGeom>
            <a:avLst/>
            <a:gdLst/>
            <a:ahLst/>
            <a:cxnLst/>
            <a:rect l="l" t="t" r="r" b="b"/>
            <a:pathLst>
              <a:path w="8082726" h="4035322">
                <a:moveTo>
                  <a:pt x="0" y="0"/>
                </a:moveTo>
                <a:lnTo>
                  <a:pt x="8082727" y="0"/>
                </a:lnTo>
                <a:lnTo>
                  <a:pt x="8082727" y="4035322"/>
                </a:lnTo>
                <a:lnTo>
                  <a:pt x="0" y="403532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2868241" y="685186"/>
            <a:ext cx="916797" cy="951393"/>
          </a:xfrm>
          <a:custGeom>
            <a:avLst/>
            <a:gdLst/>
            <a:ahLst/>
            <a:cxnLst/>
            <a:rect l="l" t="t" r="r" b="b"/>
            <a:pathLst>
              <a:path w="916797" h="951393">
                <a:moveTo>
                  <a:pt x="0" y="0"/>
                </a:moveTo>
                <a:lnTo>
                  <a:pt x="916797" y="0"/>
                </a:lnTo>
                <a:lnTo>
                  <a:pt x="916797" y="951393"/>
                </a:lnTo>
                <a:lnTo>
                  <a:pt x="0" y="95139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6800901" y="813591"/>
            <a:ext cx="916797" cy="951393"/>
          </a:xfrm>
          <a:custGeom>
            <a:avLst/>
            <a:gdLst/>
            <a:ahLst/>
            <a:cxnLst/>
            <a:rect l="l" t="t" r="r" b="b"/>
            <a:pathLst>
              <a:path w="916797" h="951393">
                <a:moveTo>
                  <a:pt x="0" y="0"/>
                </a:moveTo>
                <a:lnTo>
                  <a:pt x="916798" y="0"/>
                </a:lnTo>
                <a:lnTo>
                  <a:pt x="916798" y="951394"/>
                </a:lnTo>
                <a:lnTo>
                  <a:pt x="0" y="95139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0863033" y="685186"/>
            <a:ext cx="5844010" cy="8956338"/>
          </a:xfrm>
          <a:custGeom>
            <a:avLst/>
            <a:gdLst/>
            <a:ahLst/>
            <a:cxnLst/>
            <a:rect l="l" t="t" r="r" b="b"/>
            <a:pathLst>
              <a:path w="5844010" h="8956338">
                <a:moveTo>
                  <a:pt x="0" y="0"/>
                </a:moveTo>
                <a:lnTo>
                  <a:pt x="5844010" y="0"/>
                </a:lnTo>
                <a:lnTo>
                  <a:pt x="5844010" y="8956338"/>
                </a:lnTo>
                <a:lnTo>
                  <a:pt x="0" y="895633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1428750" y="904875"/>
            <a:ext cx="10404211" cy="1038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200"/>
              </a:lnSpc>
            </a:pPr>
            <a:r>
              <a:rPr lang="en-US" sz="6000">
                <a:solidFill>
                  <a:srgbClr val="9FD3CF"/>
                </a:solidFill>
                <a:latin typeface="Mango AC"/>
                <a:ea typeface="Mango AC"/>
                <a:cs typeface="Mango AC"/>
                <a:sym typeface="Mango AC"/>
              </a:rPr>
              <a:t>Round 7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428750" y="2676040"/>
            <a:ext cx="5537641" cy="721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>
                <a:solidFill>
                  <a:srgbClr val="FFFFFF"/>
                </a:solidFill>
                <a:latin typeface="Hit and Run"/>
                <a:ea typeface="Hit and Run"/>
                <a:cs typeface="Hit and Run"/>
                <a:sym typeface="Hit and Run"/>
              </a:rPr>
              <a:t>Click for a hint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CDFFD8">
                <a:alpha val="100000"/>
              </a:srgbClr>
            </a:gs>
            <a:gs pos="100000">
              <a:srgbClr val="94B9FF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144000" y="2035804"/>
            <a:ext cx="4182640" cy="2088194"/>
          </a:xfrm>
          <a:custGeom>
            <a:avLst/>
            <a:gdLst/>
            <a:ahLst/>
            <a:cxnLst/>
            <a:rect l="l" t="t" r="r" b="b"/>
            <a:pathLst>
              <a:path w="4182640" h="2088194">
                <a:moveTo>
                  <a:pt x="0" y="0"/>
                </a:moveTo>
                <a:lnTo>
                  <a:pt x="4182640" y="0"/>
                </a:lnTo>
                <a:lnTo>
                  <a:pt x="4182640" y="2088193"/>
                </a:lnTo>
                <a:lnTo>
                  <a:pt x="0" y="208819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4093040" y="1160883"/>
            <a:ext cx="5121740" cy="2557042"/>
          </a:xfrm>
          <a:custGeom>
            <a:avLst/>
            <a:gdLst/>
            <a:ahLst/>
            <a:cxnLst/>
            <a:rect l="l" t="t" r="r" b="b"/>
            <a:pathLst>
              <a:path w="5121740" h="2557042">
                <a:moveTo>
                  <a:pt x="0" y="0"/>
                </a:moveTo>
                <a:lnTo>
                  <a:pt x="5121740" y="0"/>
                </a:lnTo>
                <a:lnTo>
                  <a:pt x="5121740" y="2557042"/>
                </a:lnTo>
                <a:lnTo>
                  <a:pt x="0" y="255704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553233">
            <a:off x="12104042" y="7304290"/>
            <a:ext cx="8082726" cy="4035322"/>
          </a:xfrm>
          <a:custGeom>
            <a:avLst/>
            <a:gdLst/>
            <a:ahLst/>
            <a:cxnLst/>
            <a:rect l="l" t="t" r="r" b="b"/>
            <a:pathLst>
              <a:path w="8082726" h="4035322">
                <a:moveTo>
                  <a:pt x="0" y="0"/>
                </a:moveTo>
                <a:lnTo>
                  <a:pt x="8082727" y="0"/>
                </a:lnTo>
                <a:lnTo>
                  <a:pt x="8082727" y="4035322"/>
                </a:lnTo>
                <a:lnTo>
                  <a:pt x="0" y="403532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2868241" y="685186"/>
            <a:ext cx="916797" cy="951393"/>
          </a:xfrm>
          <a:custGeom>
            <a:avLst/>
            <a:gdLst/>
            <a:ahLst/>
            <a:cxnLst/>
            <a:rect l="l" t="t" r="r" b="b"/>
            <a:pathLst>
              <a:path w="916797" h="951393">
                <a:moveTo>
                  <a:pt x="0" y="0"/>
                </a:moveTo>
                <a:lnTo>
                  <a:pt x="916797" y="0"/>
                </a:lnTo>
                <a:lnTo>
                  <a:pt x="916797" y="951393"/>
                </a:lnTo>
                <a:lnTo>
                  <a:pt x="0" y="95139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6800901" y="813591"/>
            <a:ext cx="916797" cy="951393"/>
          </a:xfrm>
          <a:custGeom>
            <a:avLst/>
            <a:gdLst/>
            <a:ahLst/>
            <a:cxnLst/>
            <a:rect l="l" t="t" r="r" b="b"/>
            <a:pathLst>
              <a:path w="916797" h="951393">
                <a:moveTo>
                  <a:pt x="0" y="0"/>
                </a:moveTo>
                <a:lnTo>
                  <a:pt x="916798" y="0"/>
                </a:lnTo>
                <a:lnTo>
                  <a:pt x="916798" y="951394"/>
                </a:lnTo>
                <a:lnTo>
                  <a:pt x="0" y="95139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1428750" y="904875"/>
            <a:ext cx="10404211" cy="1038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200"/>
              </a:lnSpc>
            </a:pPr>
            <a:r>
              <a:rPr lang="en-US" sz="6000">
                <a:solidFill>
                  <a:srgbClr val="9FD3CF"/>
                </a:solidFill>
                <a:latin typeface="Mango AC"/>
                <a:ea typeface="Mango AC"/>
                <a:cs typeface="Mango AC"/>
                <a:sym typeface="Mango AC"/>
              </a:rPr>
              <a:t>Round 7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428750" y="2676040"/>
            <a:ext cx="5537641" cy="721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>
                <a:solidFill>
                  <a:srgbClr val="FFFFFF"/>
                </a:solidFill>
                <a:latin typeface="Hit and Run"/>
                <a:ea typeface="Hit and Run"/>
                <a:cs typeface="Hit and Run"/>
                <a:sym typeface="Hit and Run"/>
              </a:rPr>
              <a:t>Click for a hint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428750" y="5057775"/>
            <a:ext cx="5537641" cy="22078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>
                <a:solidFill>
                  <a:srgbClr val="FFFFFF"/>
                </a:solidFill>
                <a:latin typeface="Hit and Run"/>
                <a:ea typeface="Hit and Run"/>
                <a:cs typeface="Hit and Run"/>
                <a:sym typeface="Hit and Run"/>
              </a:rPr>
              <a:t>He’s a boy and he’s been squashed!</a:t>
            </a:r>
          </a:p>
        </p:txBody>
      </p:sp>
      <p:sp>
        <p:nvSpPr>
          <p:cNvPr id="10" name="Freeform 10"/>
          <p:cNvSpPr/>
          <p:nvPr/>
        </p:nvSpPr>
        <p:spPr>
          <a:xfrm>
            <a:off x="10863033" y="685186"/>
            <a:ext cx="5844010" cy="8956338"/>
          </a:xfrm>
          <a:custGeom>
            <a:avLst/>
            <a:gdLst/>
            <a:ahLst/>
            <a:cxnLst/>
            <a:rect l="l" t="t" r="r" b="b"/>
            <a:pathLst>
              <a:path w="5844010" h="8956338">
                <a:moveTo>
                  <a:pt x="0" y="0"/>
                </a:moveTo>
                <a:lnTo>
                  <a:pt x="5844010" y="0"/>
                </a:lnTo>
                <a:lnTo>
                  <a:pt x="5844010" y="8956338"/>
                </a:lnTo>
                <a:lnTo>
                  <a:pt x="0" y="895633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CDFFD8">
                <a:alpha val="100000"/>
              </a:srgbClr>
            </a:gs>
            <a:gs pos="100000">
              <a:srgbClr val="94B9FF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144000" y="2035804"/>
            <a:ext cx="4182640" cy="2088194"/>
          </a:xfrm>
          <a:custGeom>
            <a:avLst/>
            <a:gdLst/>
            <a:ahLst/>
            <a:cxnLst/>
            <a:rect l="l" t="t" r="r" b="b"/>
            <a:pathLst>
              <a:path w="4182640" h="2088194">
                <a:moveTo>
                  <a:pt x="0" y="0"/>
                </a:moveTo>
                <a:lnTo>
                  <a:pt x="4182640" y="0"/>
                </a:lnTo>
                <a:lnTo>
                  <a:pt x="4182640" y="2088193"/>
                </a:lnTo>
                <a:lnTo>
                  <a:pt x="0" y="208819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4093040" y="1160883"/>
            <a:ext cx="5121740" cy="2557042"/>
          </a:xfrm>
          <a:custGeom>
            <a:avLst/>
            <a:gdLst/>
            <a:ahLst/>
            <a:cxnLst/>
            <a:rect l="l" t="t" r="r" b="b"/>
            <a:pathLst>
              <a:path w="5121740" h="2557042">
                <a:moveTo>
                  <a:pt x="0" y="0"/>
                </a:moveTo>
                <a:lnTo>
                  <a:pt x="5121740" y="0"/>
                </a:lnTo>
                <a:lnTo>
                  <a:pt x="5121740" y="2557042"/>
                </a:lnTo>
                <a:lnTo>
                  <a:pt x="0" y="255704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553233">
            <a:off x="12104042" y="7304290"/>
            <a:ext cx="8082726" cy="4035322"/>
          </a:xfrm>
          <a:custGeom>
            <a:avLst/>
            <a:gdLst/>
            <a:ahLst/>
            <a:cxnLst/>
            <a:rect l="l" t="t" r="r" b="b"/>
            <a:pathLst>
              <a:path w="8082726" h="4035322">
                <a:moveTo>
                  <a:pt x="0" y="0"/>
                </a:moveTo>
                <a:lnTo>
                  <a:pt x="8082727" y="0"/>
                </a:lnTo>
                <a:lnTo>
                  <a:pt x="8082727" y="4035322"/>
                </a:lnTo>
                <a:lnTo>
                  <a:pt x="0" y="403532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2868241" y="685186"/>
            <a:ext cx="916797" cy="951393"/>
          </a:xfrm>
          <a:custGeom>
            <a:avLst/>
            <a:gdLst/>
            <a:ahLst/>
            <a:cxnLst/>
            <a:rect l="l" t="t" r="r" b="b"/>
            <a:pathLst>
              <a:path w="916797" h="951393">
                <a:moveTo>
                  <a:pt x="0" y="0"/>
                </a:moveTo>
                <a:lnTo>
                  <a:pt x="916797" y="0"/>
                </a:lnTo>
                <a:lnTo>
                  <a:pt x="916797" y="951393"/>
                </a:lnTo>
                <a:lnTo>
                  <a:pt x="0" y="95139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6800901" y="813591"/>
            <a:ext cx="916797" cy="951393"/>
          </a:xfrm>
          <a:custGeom>
            <a:avLst/>
            <a:gdLst/>
            <a:ahLst/>
            <a:cxnLst/>
            <a:rect l="l" t="t" r="r" b="b"/>
            <a:pathLst>
              <a:path w="916797" h="951393">
                <a:moveTo>
                  <a:pt x="0" y="0"/>
                </a:moveTo>
                <a:lnTo>
                  <a:pt x="916798" y="0"/>
                </a:lnTo>
                <a:lnTo>
                  <a:pt x="916798" y="951394"/>
                </a:lnTo>
                <a:lnTo>
                  <a:pt x="0" y="95139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1428750" y="904875"/>
            <a:ext cx="10404211" cy="1038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200"/>
              </a:lnSpc>
            </a:pPr>
            <a:r>
              <a:rPr lang="en-US" sz="6000">
                <a:solidFill>
                  <a:srgbClr val="9FD3CF"/>
                </a:solidFill>
                <a:latin typeface="Mango AC"/>
                <a:ea typeface="Mango AC"/>
                <a:cs typeface="Mango AC"/>
                <a:sym typeface="Mango AC"/>
              </a:rPr>
              <a:t>Round 8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428750" y="2676040"/>
            <a:ext cx="5537641" cy="721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>
                <a:solidFill>
                  <a:srgbClr val="FFFFFF"/>
                </a:solidFill>
                <a:latin typeface="Hit and Run"/>
                <a:ea typeface="Hit and Run"/>
                <a:cs typeface="Hit and Run"/>
                <a:sym typeface="Hit and Run"/>
              </a:rPr>
              <a:t>Click for a hint</a:t>
            </a:r>
          </a:p>
        </p:txBody>
      </p:sp>
      <p:sp>
        <p:nvSpPr>
          <p:cNvPr id="9" name="Freeform 9"/>
          <p:cNvSpPr/>
          <p:nvPr/>
        </p:nvSpPr>
        <p:spPr>
          <a:xfrm>
            <a:off x="9692376" y="315561"/>
            <a:ext cx="6453029" cy="9655878"/>
          </a:xfrm>
          <a:custGeom>
            <a:avLst/>
            <a:gdLst/>
            <a:ahLst/>
            <a:cxnLst/>
            <a:rect l="l" t="t" r="r" b="b"/>
            <a:pathLst>
              <a:path w="6453029" h="9655878">
                <a:moveTo>
                  <a:pt x="0" y="0"/>
                </a:moveTo>
                <a:lnTo>
                  <a:pt x="6453030" y="0"/>
                </a:lnTo>
                <a:lnTo>
                  <a:pt x="6453030" y="9655878"/>
                </a:lnTo>
                <a:lnTo>
                  <a:pt x="0" y="965587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CDFFD8">
                <a:alpha val="100000"/>
              </a:srgbClr>
            </a:gs>
            <a:gs pos="100000">
              <a:srgbClr val="94B9FF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144000" y="2035804"/>
            <a:ext cx="4182640" cy="2088194"/>
          </a:xfrm>
          <a:custGeom>
            <a:avLst/>
            <a:gdLst/>
            <a:ahLst/>
            <a:cxnLst/>
            <a:rect l="l" t="t" r="r" b="b"/>
            <a:pathLst>
              <a:path w="4182640" h="2088194">
                <a:moveTo>
                  <a:pt x="0" y="0"/>
                </a:moveTo>
                <a:lnTo>
                  <a:pt x="4182640" y="0"/>
                </a:lnTo>
                <a:lnTo>
                  <a:pt x="4182640" y="2088193"/>
                </a:lnTo>
                <a:lnTo>
                  <a:pt x="0" y="208819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4093040" y="1160883"/>
            <a:ext cx="5121740" cy="2557042"/>
          </a:xfrm>
          <a:custGeom>
            <a:avLst/>
            <a:gdLst/>
            <a:ahLst/>
            <a:cxnLst/>
            <a:rect l="l" t="t" r="r" b="b"/>
            <a:pathLst>
              <a:path w="5121740" h="2557042">
                <a:moveTo>
                  <a:pt x="0" y="0"/>
                </a:moveTo>
                <a:lnTo>
                  <a:pt x="5121740" y="0"/>
                </a:lnTo>
                <a:lnTo>
                  <a:pt x="5121740" y="2557042"/>
                </a:lnTo>
                <a:lnTo>
                  <a:pt x="0" y="255704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553233">
            <a:off x="12104042" y="7304290"/>
            <a:ext cx="8082726" cy="4035322"/>
          </a:xfrm>
          <a:custGeom>
            <a:avLst/>
            <a:gdLst/>
            <a:ahLst/>
            <a:cxnLst/>
            <a:rect l="l" t="t" r="r" b="b"/>
            <a:pathLst>
              <a:path w="8082726" h="4035322">
                <a:moveTo>
                  <a:pt x="0" y="0"/>
                </a:moveTo>
                <a:lnTo>
                  <a:pt x="8082727" y="0"/>
                </a:lnTo>
                <a:lnTo>
                  <a:pt x="8082727" y="4035322"/>
                </a:lnTo>
                <a:lnTo>
                  <a:pt x="0" y="403532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2868241" y="685186"/>
            <a:ext cx="916797" cy="951393"/>
          </a:xfrm>
          <a:custGeom>
            <a:avLst/>
            <a:gdLst/>
            <a:ahLst/>
            <a:cxnLst/>
            <a:rect l="l" t="t" r="r" b="b"/>
            <a:pathLst>
              <a:path w="916797" h="951393">
                <a:moveTo>
                  <a:pt x="0" y="0"/>
                </a:moveTo>
                <a:lnTo>
                  <a:pt x="916797" y="0"/>
                </a:lnTo>
                <a:lnTo>
                  <a:pt x="916797" y="951393"/>
                </a:lnTo>
                <a:lnTo>
                  <a:pt x="0" y="95139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6800901" y="813591"/>
            <a:ext cx="916797" cy="951393"/>
          </a:xfrm>
          <a:custGeom>
            <a:avLst/>
            <a:gdLst/>
            <a:ahLst/>
            <a:cxnLst/>
            <a:rect l="l" t="t" r="r" b="b"/>
            <a:pathLst>
              <a:path w="916797" h="951393">
                <a:moveTo>
                  <a:pt x="0" y="0"/>
                </a:moveTo>
                <a:lnTo>
                  <a:pt x="916798" y="0"/>
                </a:lnTo>
                <a:lnTo>
                  <a:pt x="916798" y="951394"/>
                </a:lnTo>
                <a:lnTo>
                  <a:pt x="0" y="95139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1428750" y="904875"/>
            <a:ext cx="10404211" cy="1038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200"/>
              </a:lnSpc>
            </a:pPr>
            <a:r>
              <a:rPr lang="en-US" sz="6000">
                <a:solidFill>
                  <a:srgbClr val="9FD3CF"/>
                </a:solidFill>
                <a:latin typeface="Mango AC"/>
                <a:ea typeface="Mango AC"/>
                <a:cs typeface="Mango AC"/>
                <a:sym typeface="Mango AC"/>
              </a:rPr>
              <a:t>Round 8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428750" y="2676040"/>
            <a:ext cx="5537641" cy="721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>
                <a:solidFill>
                  <a:srgbClr val="FFFFFF"/>
                </a:solidFill>
                <a:latin typeface="Hit and Run"/>
                <a:ea typeface="Hit and Run"/>
                <a:cs typeface="Hit and Run"/>
                <a:sym typeface="Hit and Run"/>
              </a:rPr>
              <a:t>Click for a hint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428750" y="5057775"/>
            <a:ext cx="5537641" cy="721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>
                <a:solidFill>
                  <a:srgbClr val="FFFFFF"/>
                </a:solidFill>
                <a:latin typeface="Hit and Run"/>
                <a:ea typeface="Hit and Run"/>
                <a:cs typeface="Hit and Run"/>
                <a:sym typeface="Hit and Run"/>
              </a:rPr>
              <a:t>you’re a wizard...</a:t>
            </a:r>
          </a:p>
        </p:txBody>
      </p:sp>
      <p:sp>
        <p:nvSpPr>
          <p:cNvPr id="10" name="Freeform 10"/>
          <p:cNvSpPr/>
          <p:nvPr/>
        </p:nvSpPr>
        <p:spPr>
          <a:xfrm>
            <a:off x="9692376" y="315561"/>
            <a:ext cx="6453029" cy="9655878"/>
          </a:xfrm>
          <a:custGeom>
            <a:avLst/>
            <a:gdLst/>
            <a:ahLst/>
            <a:cxnLst/>
            <a:rect l="l" t="t" r="r" b="b"/>
            <a:pathLst>
              <a:path w="6453029" h="9655878">
                <a:moveTo>
                  <a:pt x="0" y="0"/>
                </a:moveTo>
                <a:lnTo>
                  <a:pt x="6453030" y="0"/>
                </a:lnTo>
                <a:lnTo>
                  <a:pt x="6453030" y="9655878"/>
                </a:lnTo>
                <a:lnTo>
                  <a:pt x="0" y="965587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CDFFD8">
                <a:alpha val="100000"/>
              </a:srgbClr>
            </a:gs>
            <a:gs pos="100000">
              <a:srgbClr val="94B9FF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144000" y="2035804"/>
            <a:ext cx="4182640" cy="2088194"/>
          </a:xfrm>
          <a:custGeom>
            <a:avLst/>
            <a:gdLst/>
            <a:ahLst/>
            <a:cxnLst/>
            <a:rect l="l" t="t" r="r" b="b"/>
            <a:pathLst>
              <a:path w="4182640" h="2088194">
                <a:moveTo>
                  <a:pt x="0" y="0"/>
                </a:moveTo>
                <a:lnTo>
                  <a:pt x="4182640" y="0"/>
                </a:lnTo>
                <a:lnTo>
                  <a:pt x="4182640" y="2088193"/>
                </a:lnTo>
                <a:lnTo>
                  <a:pt x="0" y="208819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4093040" y="1160883"/>
            <a:ext cx="5121740" cy="2557042"/>
          </a:xfrm>
          <a:custGeom>
            <a:avLst/>
            <a:gdLst/>
            <a:ahLst/>
            <a:cxnLst/>
            <a:rect l="l" t="t" r="r" b="b"/>
            <a:pathLst>
              <a:path w="5121740" h="2557042">
                <a:moveTo>
                  <a:pt x="0" y="0"/>
                </a:moveTo>
                <a:lnTo>
                  <a:pt x="5121740" y="0"/>
                </a:lnTo>
                <a:lnTo>
                  <a:pt x="5121740" y="2557042"/>
                </a:lnTo>
                <a:lnTo>
                  <a:pt x="0" y="255704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553233">
            <a:off x="12104042" y="7304290"/>
            <a:ext cx="8082726" cy="4035322"/>
          </a:xfrm>
          <a:custGeom>
            <a:avLst/>
            <a:gdLst/>
            <a:ahLst/>
            <a:cxnLst/>
            <a:rect l="l" t="t" r="r" b="b"/>
            <a:pathLst>
              <a:path w="8082726" h="4035322">
                <a:moveTo>
                  <a:pt x="0" y="0"/>
                </a:moveTo>
                <a:lnTo>
                  <a:pt x="8082727" y="0"/>
                </a:lnTo>
                <a:lnTo>
                  <a:pt x="8082727" y="4035322"/>
                </a:lnTo>
                <a:lnTo>
                  <a:pt x="0" y="403532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2868241" y="685186"/>
            <a:ext cx="916797" cy="951393"/>
          </a:xfrm>
          <a:custGeom>
            <a:avLst/>
            <a:gdLst/>
            <a:ahLst/>
            <a:cxnLst/>
            <a:rect l="l" t="t" r="r" b="b"/>
            <a:pathLst>
              <a:path w="916797" h="951393">
                <a:moveTo>
                  <a:pt x="0" y="0"/>
                </a:moveTo>
                <a:lnTo>
                  <a:pt x="916797" y="0"/>
                </a:lnTo>
                <a:lnTo>
                  <a:pt x="916797" y="951393"/>
                </a:lnTo>
                <a:lnTo>
                  <a:pt x="0" y="95139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6800901" y="813591"/>
            <a:ext cx="916797" cy="951393"/>
          </a:xfrm>
          <a:custGeom>
            <a:avLst/>
            <a:gdLst/>
            <a:ahLst/>
            <a:cxnLst/>
            <a:rect l="l" t="t" r="r" b="b"/>
            <a:pathLst>
              <a:path w="916797" h="951393">
                <a:moveTo>
                  <a:pt x="0" y="0"/>
                </a:moveTo>
                <a:lnTo>
                  <a:pt x="916798" y="0"/>
                </a:lnTo>
                <a:lnTo>
                  <a:pt x="916798" y="951394"/>
                </a:lnTo>
                <a:lnTo>
                  <a:pt x="0" y="95139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1428750" y="904875"/>
            <a:ext cx="10404211" cy="1038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200"/>
              </a:lnSpc>
            </a:pPr>
            <a:r>
              <a:rPr lang="en-US" sz="6000">
                <a:solidFill>
                  <a:srgbClr val="9FD3CF"/>
                </a:solidFill>
                <a:latin typeface="Mango AC"/>
                <a:ea typeface="Mango AC"/>
                <a:cs typeface="Mango AC"/>
                <a:sym typeface="Mango AC"/>
              </a:rPr>
              <a:t>Round 9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428750" y="2676040"/>
            <a:ext cx="5537641" cy="721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>
                <a:solidFill>
                  <a:srgbClr val="FFFFFF"/>
                </a:solidFill>
                <a:latin typeface="Hit and Run"/>
                <a:ea typeface="Hit and Run"/>
                <a:cs typeface="Hit and Run"/>
                <a:sym typeface="Hit and Run"/>
              </a:rPr>
              <a:t>Click for a hint</a:t>
            </a:r>
          </a:p>
        </p:txBody>
      </p:sp>
      <p:sp>
        <p:nvSpPr>
          <p:cNvPr id="9" name="Freeform 9"/>
          <p:cNvSpPr/>
          <p:nvPr/>
        </p:nvSpPr>
        <p:spPr>
          <a:xfrm>
            <a:off x="10428541" y="518400"/>
            <a:ext cx="6372361" cy="9250201"/>
          </a:xfrm>
          <a:custGeom>
            <a:avLst/>
            <a:gdLst/>
            <a:ahLst/>
            <a:cxnLst/>
            <a:rect l="l" t="t" r="r" b="b"/>
            <a:pathLst>
              <a:path w="6372361" h="9250201">
                <a:moveTo>
                  <a:pt x="0" y="0"/>
                </a:moveTo>
                <a:lnTo>
                  <a:pt x="6372360" y="0"/>
                </a:lnTo>
                <a:lnTo>
                  <a:pt x="6372360" y="9250200"/>
                </a:lnTo>
                <a:lnTo>
                  <a:pt x="0" y="92502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CDFFD8">
                <a:alpha val="100000"/>
              </a:srgbClr>
            </a:gs>
            <a:gs pos="100000">
              <a:srgbClr val="94B9FF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144000" y="2035804"/>
            <a:ext cx="4182640" cy="2088194"/>
          </a:xfrm>
          <a:custGeom>
            <a:avLst/>
            <a:gdLst/>
            <a:ahLst/>
            <a:cxnLst/>
            <a:rect l="l" t="t" r="r" b="b"/>
            <a:pathLst>
              <a:path w="4182640" h="2088194">
                <a:moveTo>
                  <a:pt x="0" y="0"/>
                </a:moveTo>
                <a:lnTo>
                  <a:pt x="4182640" y="0"/>
                </a:lnTo>
                <a:lnTo>
                  <a:pt x="4182640" y="2088193"/>
                </a:lnTo>
                <a:lnTo>
                  <a:pt x="0" y="208819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4093040" y="1160883"/>
            <a:ext cx="5121740" cy="2557042"/>
          </a:xfrm>
          <a:custGeom>
            <a:avLst/>
            <a:gdLst/>
            <a:ahLst/>
            <a:cxnLst/>
            <a:rect l="l" t="t" r="r" b="b"/>
            <a:pathLst>
              <a:path w="5121740" h="2557042">
                <a:moveTo>
                  <a:pt x="0" y="0"/>
                </a:moveTo>
                <a:lnTo>
                  <a:pt x="5121740" y="0"/>
                </a:lnTo>
                <a:lnTo>
                  <a:pt x="5121740" y="2557042"/>
                </a:lnTo>
                <a:lnTo>
                  <a:pt x="0" y="255704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553233">
            <a:off x="12104042" y="7304290"/>
            <a:ext cx="8082726" cy="4035322"/>
          </a:xfrm>
          <a:custGeom>
            <a:avLst/>
            <a:gdLst/>
            <a:ahLst/>
            <a:cxnLst/>
            <a:rect l="l" t="t" r="r" b="b"/>
            <a:pathLst>
              <a:path w="8082726" h="4035322">
                <a:moveTo>
                  <a:pt x="0" y="0"/>
                </a:moveTo>
                <a:lnTo>
                  <a:pt x="8082727" y="0"/>
                </a:lnTo>
                <a:lnTo>
                  <a:pt x="8082727" y="4035322"/>
                </a:lnTo>
                <a:lnTo>
                  <a:pt x="0" y="403532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2868241" y="685186"/>
            <a:ext cx="916797" cy="951393"/>
          </a:xfrm>
          <a:custGeom>
            <a:avLst/>
            <a:gdLst/>
            <a:ahLst/>
            <a:cxnLst/>
            <a:rect l="l" t="t" r="r" b="b"/>
            <a:pathLst>
              <a:path w="916797" h="951393">
                <a:moveTo>
                  <a:pt x="0" y="0"/>
                </a:moveTo>
                <a:lnTo>
                  <a:pt x="916797" y="0"/>
                </a:lnTo>
                <a:lnTo>
                  <a:pt x="916797" y="951393"/>
                </a:lnTo>
                <a:lnTo>
                  <a:pt x="0" y="95139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6800901" y="813591"/>
            <a:ext cx="916797" cy="951393"/>
          </a:xfrm>
          <a:custGeom>
            <a:avLst/>
            <a:gdLst/>
            <a:ahLst/>
            <a:cxnLst/>
            <a:rect l="l" t="t" r="r" b="b"/>
            <a:pathLst>
              <a:path w="916797" h="951393">
                <a:moveTo>
                  <a:pt x="0" y="0"/>
                </a:moveTo>
                <a:lnTo>
                  <a:pt x="916798" y="0"/>
                </a:lnTo>
                <a:lnTo>
                  <a:pt x="916798" y="951394"/>
                </a:lnTo>
                <a:lnTo>
                  <a:pt x="0" y="95139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1428750" y="904875"/>
            <a:ext cx="10404211" cy="1038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200"/>
              </a:lnSpc>
            </a:pPr>
            <a:r>
              <a:rPr lang="en-US" sz="6000">
                <a:solidFill>
                  <a:srgbClr val="9FD3CF"/>
                </a:solidFill>
                <a:latin typeface="Mango AC"/>
                <a:ea typeface="Mango AC"/>
                <a:cs typeface="Mango AC"/>
                <a:sym typeface="Mango AC"/>
              </a:rPr>
              <a:t>Round 9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428750" y="2676040"/>
            <a:ext cx="5537641" cy="721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>
                <a:solidFill>
                  <a:srgbClr val="FFFFFF"/>
                </a:solidFill>
                <a:latin typeface="Hit and Run"/>
                <a:ea typeface="Hit and Run"/>
                <a:cs typeface="Hit and Run"/>
                <a:sym typeface="Hit and Run"/>
              </a:rPr>
              <a:t>Click for a hint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428750" y="5057775"/>
            <a:ext cx="5537641" cy="22078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>
                <a:solidFill>
                  <a:srgbClr val="FFFFFF"/>
                </a:solidFill>
                <a:latin typeface="Hit and Run"/>
                <a:ea typeface="Hit and Run"/>
                <a:cs typeface="Hit and Run"/>
                <a:sym typeface="Hit and Run"/>
              </a:rPr>
              <a:t>two animals against each other</a:t>
            </a:r>
          </a:p>
        </p:txBody>
      </p:sp>
      <p:sp>
        <p:nvSpPr>
          <p:cNvPr id="10" name="Freeform 10"/>
          <p:cNvSpPr/>
          <p:nvPr/>
        </p:nvSpPr>
        <p:spPr>
          <a:xfrm>
            <a:off x="10428541" y="518400"/>
            <a:ext cx="6372361" cy="9250201"/>
          </a:xfrm>
          <a:custGeom>
            <a:avLst/>
            <a:gdLst/>
            <a:ahLst/>
            <a:cxnLst/>
            <a:rect l="l" t="t" r="r" b="b"/>
            <a:pathLst>
              <a:path w="6372361" h="9250201">
                <a:moveTo>
                  <a:pt x="0" y="0"/>
                </a:moveTo>
                <a:lnTo>
                  <a:pt x="6372360" y="0"/>
                </a:lnTo>
                <a:lnTo>
                  <a:pt x="6372360" y="9250200"/>
                </a:lnTo>
                <a:lnTo>
                  <a:pt x="0" y="92502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CDFFD8">
                <a:alpha val="100000"/>
              </a:srgbClr>
            </a:gs>
            <a:gs pos="100000">
              <a:srgbClr val="94B9FF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144000" y="2035804"/>
            <a:ext cx="4182640" cy="2088194"/>
          </a:xfrm>
          <a:custGeom>
            <a:avLst/>
            <a:gdLst/>
            <a:ahLst/>
            <a:cxnLst/>
            <a:rect l="l" t="t" r="r" b="b"/>
            <a:pathLst>
              <a:path w="4182640" h="2088194">
                <a:moveTo>
                  <a:pt x="0" y="0"/>
                </a:moveTo>
                <a:lnTo>
                  <a:pt x="4182640" y="0"/>
                </a:lnTo>
                <a:lnTo>
                  <a:pt x="4182640" y="2088193"/>
                </a:lnTo>
                <a:lnTo>
                  <a:pt x="0" y="208819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4093040" y="1160883"/>
            <a:ext cx="5121740" cy="2557042"/>
          </a:xfrm>
          <a:custGeom>
            <a:avLst/>
            <a:gdLst/>
            <a:ahLst/>
            <a:cxnLst/>
            <a:rect l="l" t="t" r="r" b="b"/>
            <a:pathLst>
              <a:path w="5121740" h="2557042">
                <a:moveTo>
                  <a:pt x="0" y="0"/>
                </a:moveTo>
                <a:lnTo>
                  <a:pt x="5121740" y="0"/>
                </a:lnTo>
                <a:lnTo>
                  <a:pt x="5121740" y="2557042"/>
                </a:lnTo>
                <a:lnTo>
                  <a:pt x="0" y="255704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553233">
            <a:off x="12104042" y="7304290"/>
            <a:ext cx="8082726" cy="4035322"/>
          </a:xfrm>
          <a:custGeom>
            <a:avLst/>
            <a:gdLst/>
            <a:ahLst/>
            <a:cxnLst/>
            <a:rect l="l" t="t" r="r" b="b"/>
            <a:pathLst>
              <a:path w="8082726" h="4035322">
                <a:moveTo>
                  <a:pt x="0" y="0"/>
                </a:moveTo>
                <a:lnTo>
                  <a:pt x="8082727" y="0"/>
                </a:lnTo>
                <a:lnTo>
                  <a:pt x="8082727" y="4035322"/>
                </a:lnTo>
                <a:lnTo>
                  <a:pt x="0" y="403532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2868241" y="685186"/>
            <a:ext cx="916797" cy="951393"/>
          </a:xfrm>
          <a:custGeom>
            <a:avLst/>
            <a:gdLst/>
            <a:ahLst/>
            <a:cxnLst/>
            <a:rect l="l" t="t" r="r" b="b"/>
            <a:pathLst>
              <a:path w="916797" h="951393">
                <a:moveTo>
                  <a:pt x="0" y="0"/>
                </a:moveTo>
                <a:lnTo>
                  <a:pt x="916797" y="0"/>
                </a:lnTo>
                <a:lnTo>
                  <a:pt x="916797" y="951393"/>
                </a:lnTo>
                <a:lnTo>
                  <a:pt x="0" y="95139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6800901" y="813591"/>
            <a:ext cx="916797" cy="951393"/>
          </a:xfrm>
          <a:custGeom>
            <a:avLst/>
            <a:gdLst/>
            <a:ahLst/>
            <a:cxnLst/>
            <a:rect l="l" t="t" r="r" b="b"/>
            <a:pathLst>
              <a:path w="916797" h="951393">
                <a:moveTo>
                  <a:pt x="0" y="0"/>
                </a:moveTo>
                <a:lnTo>
                  <a:pt x="916798" y="0"/>
                </a:lnTo>
                <a:lnTo>
                  <a:pt x="916798" y="951394"/>
                </a:lnTo>
                <a:lnTo>
                  <a:pt x="0" y="95139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1428750" y="904875"/>
            <a:ext cx="10404211" cy="1038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200"/>
              </a:lnSpc>
            </a:pPr>
            <a:r>
              <a:rPr lang="en-US" sz="6000">
                <a:solidFill>
                  <a:srgbClr val="9FD3CF"/>
                </a:solidFill>
                <a:latin typeface="Mango AC"/>
                <a:ea typeface="Mango AC"/>
                <a:cs typeface="Mango AC"/>
                <a:sym typeface="Mango AC"/>
              </a:rPr>
              <a:t>Round 10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428750" y="2676040"/>
            <a:ext cx="5537641" cy="721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>
                <a:solidFill>
                  <a:srgbClr val="FFFFFF"/>
                </a:solidFill>
                <a:latin typeface="Hit and Run"/>
                <a:ea typeface="Hit and Run"/>
                <a:cs typeface="Hit and Run"/>
                <a:sym typeface="Hit and Run"/>
              </a:rPr>
              <a:t>Click for a hint</a:t>
            </a:r>
          </a:p>
        </p:txBody>
      </p:sp>
      <p:sp>
        <p:nvSpPr>
          <p:cNvPr id="9" name="Freeform 9"/>
          <p:cNvSpPr/>
          <p:nvPr/>
        </p:nvSpPr>
        <p:spPr>
          <a:xfrm>
            <a:off x="9144000" y="395640"/>
            <a:ext cx="6497072" cy="9495721"/>
          </a:xfrm>
          <a:custGeom>
            <a:avLst/>
            <a:gdLst/>
            <a:ahLst/>
            <a:cxnLst/>
            <a:rect l="l" t="t" r="r" b="b"/>
            <a:pathLst>
              <a:path w="6497072" h="9495721">
                <a:moveTo>
                  <a:pt x="0" y="0"/>
                </a:moveTo>
                <a:lnTo>
                  <a:pt x="6497072" y="0"/>
                </a:lnTo>
                <a:lnTo>
                  <a:pt x="6497072" y="9495720"/>
                </a:lnTo>
                <a:lnTo>
                  <a:pt x="0" y="949572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CDFFD8">
                <a:alpha val="100000"/>
              </a:srgbClr>
            </a:gs>
            <a:gs pos="100000">
              <a:srgbClr val="94B9FF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144000" y="2035804"/>
            <a:ext cx="4182640" cy="2088194"/>
          </a:xfrm>
          <a:custGeom>
            <a:avLst/>
            <a:gdLst/>
            <a:ahLst/>
            <a:cxnLst/>
            <a:rect l="l" t="t" r="r" b="b"/>
            <a:pathLst>
              <a:path w="4182640" h="2088194">
                <a:moveTo>
                  <a:pt x="0" y="0"/>
                </a:moveTo>
                <a:lnTo>
                  <a:pt x="4182640" y="0"/>
                </a:lnTo>
                <a:lnTo>
                  <a:pt x="4182640" y="2088193"/>
                </a:lnTo>
                <a:lnTo>
                  <a:pt x="0" y="208819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4093040" y="1160883"/>
            <a:ext cx="5121740" cy="2557042"/>
          </a:xfrm>
          <a:custGeom>
            <a:avLst/>
            <a:gdLst/>
            <a:ahLst/>
            <a:cxnLst/>
            <a:rect l="l" t="t" r="r" b="b"/>
            <a:pathLst>
              <a:path w="5121740" h="2557042">
                <a:moveTo>
                  <a:pt x="0" y="0"/>
                </a:moveTo>
                <a:lnTo>
                  <a:pt x="5121740" y="0"/>
                </a:lnTo>
                <a:lnTo>
                  <a:pt x="5121740" y="2557042"/>
                </a:lnTo>
                <a:lnTo>
                  <a:pt x="0" y="255704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553233">
            <a:off x="12104042" y="7304290"/>
            <a:ext cx="8082726" cy="4035322"/>
          </a:xfrm>
          <a:custGeom>
            <a:avLst/>
            <a:gdLst/>
            <a:ahLst/>
            <a:cxnLst/>
            <a:rect l="l" t="t" r="r" b="b"/>
            <a:pathLst>
              <a:path w="8082726" h="4035322">
                <a:moveTo>
                  <a:pt x="0" y="0"/>
                </a:moveTo>
                <a:lnTo>
                  <a:pt x="8082727" y="0"/>
                </a:lnTo>
                <a:lnTo>
                  <a:pt x="8082727" y="4035322"/>
                </a:lnTo>
                <a:lnTo>
                  <a:pt x="0" y="403532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2868241" y="685186"/>
            <a:ext cx="916797" cy="951393"/>
          </a:xfrm>
          <a:custGeom>
            <a:avLst/>
            <a:gdLst/>
            <a:ahLst/>
            <a:cxnLst/>
            <a:rect l="l" t="t" r="r" b="b"/>
            <a:pathLst>
              <a:path w="916797" h="951393">
                <a:moveTo>
                  <a:pt x="0" y="0"/>
                </a:moveTo>
                <a:lnTo>
                  <a:pt x="916797" y="0"/>
                </a:lnTo>
                <a:lnTo>
                  <a:pt x="916797" y="951393"/>
                </a:lnTo>
                <a:lnTo>
                  <a:pt x="0" y="95139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6800901" y="813591"/>
            <a:ext cx="916797" cy="951393"/>
          </a:xfrm>
          <a:custGeom>
            <a:avLst/>
            <a:gdLst/>
            <a:ahLst/>
            <a:cxnLst/>
            <a:rect l="l" t="t" r="r" b="b"/>
            <a:pathLst>
              <a:path w="916797" h="951393">
                <a:moveTo>
                  <a:pt x="0" y="0"/>
                </a:moveTo>
                <a:lnTo>
                  <a:pt x="916798" y="0"/>
                </a:lnTo>
                <a:lnTo>
                  <a:pt x="916798" y="951394"/>
                </a:lnTo>
                <a:lnTo>
                  <a:pt x="0" y="95139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1428750" y="904875"/>
            <a:ext cx="10404211" cy="1038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200"/>
              </a:lnSpc>
            </a:pPr>
            <a:r>
              <a:rPr lang="en-US" sz="6000">
                <a:solidFill>
                  <a:srgbClr val="9FD3CF"/>
                </a:solidFill>
                <a:latin typeface="Mango AC"/>
                <a:ea typeface="Mango AC"/>
                <a:cs typeface="Mango AC"/>
                <a:sym typeface="Mango AC"/>
              </a:rPr>
              <a:t>Round 10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428750" y="2676040"/>
            <a:ext cx="5537641" cy="721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>
                <a:solidFill>
                  <a:srgbClr val="FFFFFF"/>
                </a:solidFill>
                <a:latin typeface="Hit and Run"/>
                <a:ea typeface="Hit and Run"/>
                <a:cs typeface="Hit and Run"/>
                <a:sym typeface="Hit and Run"/>
              </a:rPr>
              <a:t>Click for a hint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428750" y="5057775"/>
            <a:ext cx="5537641" cy="14649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>
                <a:solidFill>
                  <a:srgbClr val="FFFFFF"/>
                </a:solidFill>
                <a:latin typeface="Hit and Run"/>
                <a:ea typeface="Hit and Run"/>
                <a:cs typeface="Hit and Run"/>
                <a:sym typeface="Hit and Run"/>
              </a:rPr>
              <a:t>She’s not the best...</a:t>
            </a:r>
          </a:p>
        </p:txBody>
      </p:sp>
      <p:sp>
        <p:nvSpPr>
          <p:cNvPr id="10" name="Freeform 10"/>
          <p:cNvSpPr/>
          <p:nvPr/>
        </p:nvSpPr>
        <p:spPr>
          <a:xfrm>
            <a:off x="9144000" y="395640"/>
            <a:ext cx="6497072" cy="9495721"/>
          </a:xfrm>
          <a:custGeom>
            <a:avLst/>
            <a:gdLst/>
            <a:ahLst/>
            <a:cxnLst/>
            <a:rect l="l" t="t" r="r" b="b"/>
            <a:pathLst>
              <a:path w="6497072" h="9495721">
                <a:moveTo>
                  <a:pt x="0" y="0"/>
                </a:moveTo>
                <a:lnTo>
                  <a:pt x="6497072" y="0"/>
                </a:lnTo>
                <a:lnTo>
                  <a:pt x="6497072" y="9495720"/>
                </a:lnTo>
                <a:lnTo>
                  <a:pt x="0" y="949572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CDFFD8">
                <a:alpha val="100000"/>
              </a:srgbClr>
            </a:gs>
            <a:gs pos="100000">
              <a:srgbClr val="94B9FF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144000" y="2035804"/>
            <a:ext cx="4182640" cy="2088194"/>
          </a:xfrm>
          <a:custGeom>
            <a:avLst/>
            <a:gdLst/>
            <a:ahLst/>
            <a:cxnLst/>
            <a:rect l="l" t="t" r="r" b="b"/>
            <a:pathLst>
              <a:path w="4182640" h="2088194">
                <a:moveTo>
                  <a:pt x="0" y="0"/>
                </a:moveTo>
                <a:lnTo>
                  <a:pt x="4182640" y="0"/>
                </a:lnTo>
                <a:lnTo>
                  <a:pt x="4182640" y="2088193"/>
                </a:lnTo>
                <a:lnTo>
                  <a:pt x="0" y="208819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4093040" y="1160883"/>
            <a:ext cx="5121740" cy="2557042"/>
          </a:xfrm>
          <a:custGeom>
            <a:avLst/>
            <a:gdLst/>
            <a:ahLst/>
            <a:cxnLst/>
            <a:rect l="l" t="t" r="r" b="b"/>
            <a:pathLst>
              <a:path w="5121740" h="2557042">
                <a:moveTo>
                  <a:pt x="0" y="0"/>
                </a:moveTo>
                <a:lnTo>
                  <a:pt x="5121740" y="0"/>
                </a:lnTo>
                <a:lnTo>
                  <a:pt x="5121740" y="2557042"/>
                </a:lnTo>
                <a:lnTo>
                  <a:pt x="0" y="255704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553233">
            <a:off x="12104042" y="7304290"/>
            <a:ext cx="8082726" cy="4035322"/>
          </a:xfrm>
          <a:custGeom>
            <a:avLst/>
            <a:gdLst/>
            <a:ahLst/>
            <a:cxnLst/>
            <a:rect l="l" t="t" r="r" b="b"/>
            <a:pathLst>
              <a:path w="8082726" h="4035322">
                <a:moveTo>
                  <a:pt x="0" y="0"/>
                </a:moveTo>
                <a:lnTo>
                  <a:pt x="8082727" y="0"/>
                </a:lnTo>
                <a:lnTo>
                  <a:pt x="8082727" y="4035322"/>
                </a:lnTo>
                <a:lnTo>
                  <a:pt x="0" y="403532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2868241" y="685186"/>
            <a:ext cx="916797" cy="951393"/>
          </a:xfrm>
          <a:custGeom>
            <a:avLst/>
            <a:gdLst/>
            <a:ahLst/>
            <a:cxnLst/>
            <a:rect l="l" t="t" r="r" b="b"/>
            <a:pathLst>
              <a:path w="916797" h="951393">
                <a:moveTo>
                  <a:pt x="0" y="0"/>
                </a:moveTo>
                <a:lnTo>
                  <a:pt x="916797" y="0"/>
                </a:lnTo>
                <a:lnTo>
                  <a:pt x="916797" y="951393"/>
                </a:lnTo>
                <a:lnTo>
                  <a:pt x="0" y="95139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6800901" y="813591"/>
            <a:ext cx="916797" cy="951393"/>
          </a:xfrm>
          <a:custGeom>
            <a:avLst/>
            <a:gdLst/>
            <a:ahLst/>
            <a:cxnLst/>
            <a:rect l="l" t="t" r="r" b="b"/>
            <a:pathLst>
              <a:path w="916797" h="951393">
                <a:moveTo>
                  <a:pt x="0" y="0"/>
                </a:moveTo>
                <a:lnTo>
                  <a:pt x="916798" y="0"/>
                </a:lnTo>
                <a:lnTo>
                  <a:pt x="916798" y="951394"/>
                </a:lnTo>
                <a:lnTo>
                  <a:pt x="0" y="95139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1428750" y="904875"/>
            <a:ext cx="10404211" cy="1038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200"/>
              </a:lnSpc>
            </a:pPr>
            <a:r>
              <a:rPr lang="en-US" sz="6000">
                <a:solidFill>
                  <a:srgbClr val="9FD3CF"/>
                </a:solidFill>
                <a:latin typeface="Mango AC"/>
                <a:ea typeface="Mango AC"/>
                <a:cs typeface="Mango AC"/>
                <a:sym typeface="Mango AC"/>
              </a:rPr>
              <a:t>Round 1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192266" y="5194488"/>
            <a:ext cx="6341688" cy="721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>
                <a:solidFill>
                  <a:srgbClr val="FFFFFF"/>
                </a:solidFill>
                <a:latin typeface="Hit and Run"/>
                <a:ea typeface="Hit and Run"/>
                <a:cs typeface="Hit and Run"/>
                <a:sym typeface="Hit and Run"/>
              </a:rPr>
              <a:t>and the answer is...</a:t>
            </a:r>
          </a:p>
        </p:txBody>
      </p:sp>
      <p:sp>
        <p:nvSpPr>
          <p:cNvPr id="9" name="Freeform 9"/>
          <p:cNvSpPr/>
          <p:nvPr/>
        </p:nvSpPr>
        <p:spPr>
          <a:xfrm>
            <a:off x="9620385" y="143809"/>
            <a:ext cx="6525020" cy="9999382"/>
          </a:xfrm>
          <a:custGeom>
            <a:avLst/>
            <a:gdLst/>
            <a:ahLst/>
            <a:cxnLst/>
            <a:rect l="l" t="t" r="r" b="b"/>
            <a:pathLst>
              <a:path w="6525020" h="9999382">
                <a:moveTo>
                  <a:pt x="0" y="0"/>
                </a:moveTo>
                <a:lnTo>
                  <a:pt x="6525021" y="0"/>
                </a:lnTo>
                <a:lnTo>
                  <a:pt x="6525021" y="9999382"/>
                </a:lnTo>
                <a:lnTo>
                  <a:pt x="0" y="999938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CDFFD8">
                <a:alpha val="100000"/>
              </a:srgbClr>
            </a:gs>
            <a:gs pos="100000">
              <a:srgbClr val="94B9FF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650322" y="1629731"/>
            <a:ext cx="4182640" cy="2088194"/>
          </a:xfrm>
          <a:custGeom>
            <a:avLst/>
            <a:gdLst/>
            <a:ahLst/>
            <a:cxnLst/>
            <a:rect l="l" t="t" r="r" b="b"/>
            <a:pathLst>
              <a:path w="4182640" h="2088194">
                <a:moveTo>
                  <a:pt x="0" y="0"/>
                </a:moveTo>
                <a:lnTo>
                  <a:pt x="4182639" y="0"/>
                </a:lnTo>
                <a:lnTo>
                  <a:pt x="4182639" y="2088194"/>
                </a:lnTo>
                <a:lnTo>
                  <a:pt x="0" y="208819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795375" y="3079900"/>
            <a:ext cx="11264216" cy="6242051"/>
            <a:chOff x="0" y="0"/>
            <a:chExt cx="2966707" cy="164399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966707" cy="1643997"/>
            </a:xfrm>
            <a:custGeom>
              <a:avLst/>
              <a:gdLst/>
              <a:ahLst/>
              <a:cxnLst/>
              <a:rect l="l" t="t" r="r" b="b"/>
              <a:pathLst>
                <a:path w="2966707" h="1643997">
                  <a:moveTo>
                    <a:pt x="35052" y="0"/>
                  </a:moveTo>
                  <a:lnTo>
                    <a:pt x="2931655" y="0"/>
                  </a:lnTo>
                  <a:cubicBezTo>
                    <a:pt x="2951014" y="0"/>
                    <a:pt x="2966707" y="15693"/>
                    <a:pt x="2966707" y="35052"/>
                  </a:cubicBezTo>
                  <a:lnTo>
                    <a:pt x="2966707" y="1608945"/>
                  </a:lnTo>
                  <a:cubicBezTo>
                    <a:pt x="2966707" y="1618241"/>
                    <a:pt x="2963014" y="1627157"/>
                    <a:pt x="2956440" y="1633730"/>
                  </a:cubicBezTo>
                  <a:cubicBezTo>
                    <a:pt x="2949867" y="1640304"/>
                    <a:pt x="2940951" y="1643997"/>
                    <a:pt x="2931655" y="1643997"/>
                  </a:cubicBezTo>
                  <a:lnTo>
                    <a:pt x="35052" y="1643997"/>
                  </a:lnTo>
                  <a:cubicBezTo>
                    <a:pt x="25756" y="1643997"/>
                    <a:pt x="16840" y="1640304"/>
                    <a:pt x="10267" y="1633730"/>
                  </a:cubicBezTo>
                  <a:cubicBezTo>
                    <a:pt x="3693" y="1627157"/>
                    <a:pt x="0" y="1618241"/>
                    <a:pt x="0" y="1608945"/>
                  </a:cubicBezTo>
                  <a:lnTo>
                    <a:pt x="0" y="35052"/>
                  </a:lnTo>
                  <a:cubicBezTo>
                    <a:pt x="0" y="15693"/>
                    <a:pt x="15693" y="0"/>
                    <a:pt x="35052" y="0"/>
                  </a:cubicBezTo>
                  <a:close/>
                </a:path>
              </a:pathLst>
            </a:custGeom>
            <a:solidFill>
              <a:srgbClr val="9FD3CF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2966707" cy="168209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0319166" y="1764985"/>
            <a:ext cx="7464349" cy="8157758"/>
          </a:xfrm>
          <a:custGeom>
            <a:avLst/>
            <a:gdLst/>
            <a:ahLst/>
            <a:cxnLst/>
            <a:rect l="l" t="t" r="r" b="b"/>
            <a:pathLst>
              <a:path w="7464349" h="8157758">
                <a:moveTo>
                  <a:pt x="0" y="0"/>
                </a:moveTo>
                <a:lnTo>
                  <a:pt x="7464349" y="0"/>
                </a:lnTo>
                <a:lnTo>
                  <a:pt x="7464349" y="8157758"/>
                </a:lnTo>
                <a:lnTo>
                  <a:pt x="0" y="815775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4093040" y="1160883"/>
            <a:ext cx="5121740" cy="2557042"/>
          </a:xfrm>
          <a:custGeom>
            <a:avLst/>
            <a:gdLst/>
            <a:ahLst/>
            <a:cxnLst/>
            <a:rect l="l" t="t" r="r" b="b"/>
            <a:pathLst>
              <a:path w="5121740" h="2557042">
                <a:moveTo>
                  <a:pt x="0" y="0"/>
                </a:moveTo>
                <a:lnTo>
                  <a:pt x="5121740" y="0"/>
                </a:lnTo>
                <a:lnTo>
                  <a:pt x="5121740" y="2557042"/>
                </a:lnTo>
                <a:lnTo>
                  <a:pt x="0" y="255704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355327" y="3660775"/>
            <a:ext cx="9580485" cy="52344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54"/>
              </a:lnSpc>
            </a:pPr>
            <a:r>
              <a:rPr lang="en-US" sz="2681">
                <a:solidFill>
                  <a:srgbClr val="FFFFFF"/>
                </a:solidFill>
                <a:latin typeface="Hit and Run"/>
                <a:ea typeface="Hit and Run"/>
                <a:cs typeface="Hit and Run"/>
                <a:sym typeface="Hit and Run"/>
              </a:rPr>
              <a:t>your teacher will decide whether you work individually or in teams. here’s a few things to consider...</a:t>
            </a:r>
          </a:p>
          <a:p>
            <a:pPr algn="l">
              <a:lnSpc>
                <a:spcPts val="3754"/>
              </a:lnSpc>
            </a:pPr>
            <a:endParaRPr lang="en-US" sz="2681">
              <a:solidFill>
                <a:srgbClr val="FFFFFF"/>
              </a:solidFill>
              <a:latin typeface="Hit and Run"/>
              <a:ea typeface="Hit and Run"/>
              <a:cs typeface="Hit and Run"/>
              <a:sym typeface="Hit and Run"/>
            </a:endParaRPr>
          </a:p>
          <a:p>
            <a:pPr marL="579040" lvl="1" indent="-289520" algn="l">
              <a:lnSpc>
                <a:spcPts val="3754"/>
              </a:lnSpc>
              <a:buFont typeface="Arial"/>
              <a:buChar char="•"/>
            </a:pPr>
            <a:r>
              <a:rPr lang="en-US" sz="2681">
                <a:solidFill>
                  <a:srgbClr val="FFFFFF"/>
                </a:solidFill>
                <a:latin typeface="Hit and Run"/>
                <a:ea typeface="Hit and Run"/>
                <a:cs typeface="Hit and Run"/>
                <a:sym typeface="Hit and Run"/>
              </a:rPr>
              <a:t>will children write the answers down, or have a ‘buzzer’ to buzz in when they think they know?</a:t>
            </a:r>
          </a:p>
          <a:p>
            <a:pPr marL="579040" lvl="1" indent="-289520" algn="l">
              <a:lnSpc>
                <a:spcPts val="3754"/>
              </a:lnSpc>
              <a:buFont typeface="Arial"/>
              <a:buChar char="•"/>
            </a:pPr>
            <a:r>
              <a:rPr lang="en-US" sz="2681">
                <a:solidFill>
                  <a:srgbClr val="FFFFFF"/>
                </a:solidFill>
                <a:latin typeface="Hit and Run"/>
                <a:ea typeface="Hit and Run"/>
                <a:cs typeface="Hit and Run"/>
                <a:sym typeface="Hit and Run"/>
              </a:rPr>
              <a:t>is calling out the answer allowed?</a:t>
            </a:r>
          </a:p>
          <a:p>
            <a:pPr marL="579040" lvl="1" indent="-289520" algn="l">
              <a:lnSpc>
                <a:spcPts val="3754"/>
              </a:lnSpc>
              <a:buFont typeface="Arial"/>
              <a:buChar char="•"/>
            </a:pPr>
            <a:r>
              <a:rPr lang="en-US" sz="2681">
                <a:solidFill>
                  <a:srgbClr val="FFFFFF"/>
                </a:solidFill>
                <a:latin typeface="Hit and Run"/>
                <a:ea typeface="Hit and Run"/>
                <a:cs typeface="Hit and Run"/>
                <a:sym typeface="Hit and Run"/>
              </a:rPr>
              <a:t>are questions or hints allowed?</a:t>
            </a:r>
          </a:p>
          <a:p>
            <a:pPr marL="579040" lvl="1" indent="-289520" algn="l">
              <a:lnSpc>
                <a:spcPts val="3754"/>
              </a:lnSpc>
              <a:buFont typeface="Arial"/>
              <a:buChar char="•"/>
            </a:pPr>
            <a:r>
              <a:rPr lang="en-US" sz="2681">
                <a:solidFill>
                  <a:srgbClr val="FFFFFF"/>
                </a:solidFill>
                <a:latin typeface="Hit and Run"/>
                <a:ea typeface="Hit and Run"/>
                <a:cs typeface="Hit and Run"/>
                <a:sym typeface="Hit and Run"/>
              </a:rPr>
              <a:t>will they work in teams, pairs or individually?</a:t>
            </a:r>
          </a:p>
        </p:txBody>
      </p:sp>
      <p:sp>
        <p:nvSpPr>
          <p:cNvPr id="9" name="Freeform 9"/>
          <p:cNvSpPr/>
          <p:nvPr/>
        </p:nvSpPr>
        <p:spPr>
          <a:xfrm rot="-553233">
            <a:off x="12104042" y="7304290"/>
            <a:ext cx="8082726" cy="4035322"/>
          </a:xfrm>
          <a:custGeom>
            <a:avLst/>
            <a:gdLst/>
            <a:ahLst/>
            <a:cxnLst/>
            <a:rect l="l" t="t" r="r" b="b"/>
            <a:pathLst>
              <a:path w="8082726" h="4035322">
                <a:moveTo>
                  <a:pt x="0" y="0"/>
                </a:moveTo>
                <a:lnTo>
                  <a:pt x="8082727" y="0"/>
                </a:lnTo>
                <a:lnTo>
                  <a:pt x="8082727" y="4035322"/>
                </a:lnTo>
                <a:lnTo>
                  <a:pt x="0" y="403532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1428750" y="904875"/>
            <a:ext cx="8115300" cy="1038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200"/>
              </a:lnSpc>
            </a:pPr>
            <a:r>
              <a:rPr lang="en-US" sz="6000">
                <a:solidFill>
                  <a:srgbClr val="9FD3CF"/>
                </a:solidFill>
                <a:latin typeface="Mango AC"/>
                <a:ea typeface="Mango AC"/>
                <a:cs typeface="Mango AC"/>
                <a:sym typeface="Mango AC"/>
              </a:rPr>
              <a:t>How it works...</a:t>
            </a:r>
          </a:p>
        </p:txBody>
      </p:sp>
      <p:sp>
        <p:nvSpPr>
          <p:cNvPr id="11" name="Freeform 11"/>
          <p:cNvSpPr/>
          <p:nvPr/>
        </p:nvSpPr>
        <p:spPr>
          <a:xfrm>
            <a:off x="11832961" y="813591"/>
            <a:ext cx="916797" cy="951393"/>
          </a:xfrm>
          <a:custGeom>
            <a:avLst/>
            <a:gdLst/>
            <a:ahLst/>
            <a:cxnLst/>
            <a:rect l="l" t="t" r="r" b="b"/>
            <a:pathLst>
              <a:path w="916797" h="951393">
                <a:moveTo>
                  <a:pt x="0" y="0"/>
                </a:moveTo>
                <a:lnTo>
                  <a:pt x="916797" y="0"/>
                </a:lnTo>
                <a:lnTo>
                  <a:pt x="916797" y="951394"/>
                </a:lnTo>
                <a:lnTo>
                  <a:pt x="0" y="95139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6800901" y="813591"/>
            <a:ext cx="916797" cy="951393"/>
          </a:xfrm>
          <a:custGeom>
            <a:avLst/>
            <a:gdLst/>
            <a:ahLst/>
            <a:cxnLst/>
            <a:rect l="l" t="t" r="r" b="b"/>
            <a:pathLst>
              <a:path w="916797" h="951393">
                <a:moveTo>
                  <a:pt x="0" y="0"/>
                </a:moveTo>
                <a:lnTo>
                  <a:pt x="916798" y="0"/>
                </a:lnTo>
                <a:lnTo>
                  <a:pt x="916798" y="951394"/>
                </a:lnTo>
                <a:lnTo>
                  <a:pt x="0" y="95139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CDFFD8">
                <a:alpha val="100000"/>
              </a:srgbClr>
            </a:gs>
            <a:gs pos="100000">
              <a:srgbClr val="94B9FF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144000" y="2035804"/>
            <a:ext cx="4182640" cy="2088194"/>
          </a:xfrm>
          <a:custGeom>
            <a:avLst/>
            <a:gdLst/>
            <a:ahLst/>
            <a:cxnLst/>
            <a:rect l="l" t="t" r="r" b="b"/>
            <a:pathLst>
              <a:path w="4182640" h="2088194">
                <a:moveTo>
                  <a:pt x="0" y="0"/>
                </a:moveTo>
                <a:lnTo>
                  <a:pt x="4182640" y="0"/>
                </a:lnTo>
                <a:lnTo>
                  <a:pt x="4182640" y="2088193"/>
                </a:lnTo>
                <a:lnTo>
                  <a:pt x="0" y="208819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4093040" y="1160883"/>
            <a:ext cx="5121740" cy="2557042"/>
          </a:xfrm>
          <a:custGeom>
            <a:avLst/>
            <a:gdLst/>
            <a:ahLst/>
            <a:cxnLst/>
            <a:rect l="l" t="t" r="r" b="b"/>
            <a:pathLst>
              <a:path w="5121740" h="2557042">
                <a:moveTo>
                  <a:pt x="0" y="0"/>
                </a:moveTo>
                <a:lnTo>
                  <a:pt x="5121740" y="0"/>
                </a:lnTo>
                <a:lnTo>
                  <a:pt x="5121740" y="2557042"/>
                </a:lnTo>
                <a:lnTo>
                  <a:pt x="0" y="255704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553233">
            <a:off x="12104042" y="7304290"/>
            <a:ext cx="8082726" cy="4035322"/>
          </a:xfrm>
          <a:custGeom>
            <a:avLst/>
            <a:gdLst/>
            <a:ahLst/>
            <a:cxnLst/>
            <a:rect l="l" t="t" r="r" b="b"/>
            <a:pathLst>
              <a:path w="8082726" h="4035322">
                <a:moveTo>
                  <a:pt x="0" y="0"/>
                </a:moveTo>
                <a:lnTo>
                  <a:pt x="8082727" y="0"/>
                </a:lnTo>
                <a:lnTo>
                  <a:pt x="8082727" y="4035322"/>
                </a:lnTo>
                <a:lnTo>
                  <a:pt x="0" y="403532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2868241" y="685186"/>
            <a:ext cx="916797" cy="951393"/>
          </a:xfrm>
          <a:custGeom>
            <a:avLst/>
            <a:gdLst/>
            <a:ahLst/>
            <a:cxnLst/>
            <a:rect l="l" t="t" r="r" b="b"/>
            <a:pathLst>
              <a:path w="916797" h="951393">
                <a:moveTo>
                  <a:pt x="0" y="0"/>
                </a:moveTo>
                <a:lnTo>
                  <a:pt x="916797" y="0"/>
                </a:lnTo>
                <a:lnTo>
                  <a:pt x="916797" y="951393"/>
                </a:lnTo>
                <a:lnTo>
                  <a:pt x="0" y="95139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6800901" y="813591"/>
            <a:ext cx="916797" cy="951393"/>
          </a:xfrm>
          <a:custGeom>
            <a:avLst/>
            <a:gdLst/>
            <a:ahLst/>
            <a:cxnLst/>
            <a:rect l="l" t="t" r="r" b="b"/>
            <a:pathLst>
              <a:path w="916797" h="951393">
                <a:moveTo>
                  <a:pt x="0" y="0"/>
                </a:moveTo>
                <a:lnTo>
                  <a:pt x="916798" y="0"/>
                </a:lnTo>
                <a:lnTo>
                  <a:pt x="916798" y="951394"/>
                </a:lnTo>
                <a:lnTo>
                  <a:pt x="0" y="95139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6032708" y="389324"/>
            <a:ext cx="6202805" cy="9538767"/>
          </a:xfrm>
          <a:custGeom>
            <a:avLst/>
            <a:gdLst/>
            <a:ahLst/>
            <a:cxnLst/>
            <a:rect l="l" t="t" r="r" b="b"/>
            <a:pathLst>
              <a:path w="6202805" h="9538767">
                <a:moveTo>
                  <a:pt x="0" y="0"/>
                </a:moveTo>
                <a:lnTo>
                  <a:pt x="6202805" y="0"/>
                </a:lnTo>
                <a:lnTo>
                  <a:pt x="6202805" y="9538767"/>
                </a:lnTo>
                <a:lnTo>
                  <a:pt x="0" y="953876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CDFFD8">
                <a:alpha val="100000"/>
              </a:srgbClr>
            </a:gs>
            <a:gs pos="100000">
              <a:srgbClr val="94B9FF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144000" y="2035804"/>
            <a:ext cx="4182640" cy="2088194"/>
          </a:xfrm>
          <a:custGeom>
            <a:avLst/>
            <a:gdLst/>
            <a:ahLst/>
            <a:cxnLst/>
            <a:rect l="l" t="t" r="r" b="b"/>
            <a:pathLst>
              <a:path w="4182640" h="2088194">
                <a:moveTo>
                  <a:pt x="0" y="0"/>
                </a:moveTo>
                <a:lnTo>
                  <a:pt x="4182640" y="0"/>
                </a:lnTo>
                <a:lnTo>
                  <a:pt x="4182640" y="2088193"/>
                </a:lnTo>
                <a:lnTo>
                  <a:pt x="0" y="208819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4093040" y="1160883"/>
            <a:ext cx="5121740" cy="2557042"/>
          </a:xfrm>
          <a:custGeom>
            <a:avLst/>
            <a:gdLst/>
            <a:ahLst/>
            <a:cxnLst/>
            <a:rect l="l" t="t" r="r" b="b"/>
            <a:pathLst>
              <a:path w="5121740" h="2557042">
                <a:moveTo>
                  <a:pt x="0" y="0"/>
                </a:moveTo>
                <a:lnTo>
                  <a:pt x="5121740" y="0"/>
                </a:lnTo>
                <a:lnTo>
                  <a:pt x="5121740" y="2557042"/>
                </a:lnTo>
                <a:lnTo>
                  <a:pt x="0" y="255704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553233">
            <a:off x="12104042" y="7304290"/>
            <a:ext cx="8082726" cy="4035322"/>
          </a:xfrm>
          <a:custGeom>
            <a:avLst/>
            <a:gdLst/>
            <a:ahLst/>
            <a:cxnLst/>
            <a:rect l="l" t="t" r="r" b="b"/>
            <a:pathLst>
              <a:path w="8082726" h="4035322">
                <a:moveTo>
                  <a:pt x="0" y="0"/>
                </a:moveTo>
                <a:lnTo>
                  <a:pt x="8082727" y="0"/>
                </a:lnTo>
                <a:lnTo>
                  <a:pt x="8082727" y="4035322"/>
                </a:lnTo>
                <a:lnTo>
                  <a:pt x="0" y="403532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2868241" y="685186"/>
            <a:ext cx="916797" cy="951393"/>
          </a:xfrm>
          <a:custGeom>
            <a:avLst/>
            <a:gdLst/>
            <a:ahLst/>
            <a:cxnLst/>
            <a:rect l="l" t="t" r="r" b="b"/>
            <a:pathLst>
              <a:path w="916797" h="951393">
                <a:moveTo>
                  <a:pt x="0" y="0"/>
                </a:moveTo>
                <a:lnTo>
                  <a:pt x="916797" y="0"/>
                </a:lnTo>
                <a:lnTo>
                  <a:pt x="916797" y="951393"/>
                </a:lnTo>
                <a:lnTo>
                  <a:pt x="0" y="95139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6800901" y="813591"/>
            <a:ext cx="916797" cy="951393"/>
          </a:xfrm>
          <a:custGeom>
            <a:avLst/>
            <a:gdLst/>
            <a:ahLst/>
            <a:cxnLst/>
            <a:rect l="l" t="t" r="r" b="b"/>
            <a:pathLst>
              <a:path w="916797" h="951393">
                <a:moveTo>
                  <a:pt x="0" y="0"/>
                </a:moveTo>
                <a:lnTo>
                  <a:pt x="916798" y="0"/>
                </a:lnTo>
                <a:lnTo>
                  <a:pt x="916798" y="951394"/>
                </a:lnTo>
                <a:lnTo>
                  <a:pt x="0" y="95139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1428750" y="904875"/>
            <a:ext cx="10404211" cy="1038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200"/>
              </a:lnSpc>
            </a:pPr>
            <a:r>
              <a:rPr lang="en-US" sz="6000">
                <a:solidFill>
                  <a:srgbClr val="9FD3CF"/>
                </a:solidFill>
                <a:latin typeface="Mango AC"/>
                <a:ea typeface="Mango AC"/>
                <a:cs typeface="Mango AC"/>
                <a:sym typeface="Mango AC"/>
              </a:rPr>
              <a:t>Round 2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192266" y="5194488"/>
            <a:ext cx="6341688" cy="721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>
                <a:solidFill>
                  <a:srgbClr val="FFFFFF"/>
                </a:solidFill>
                <a:latin typeface="Hit and Run"/>
                <a:ea typeface="Hit and Run"/>
                <a:cs typeface="Hit and Run"/>
                <a:sym typeface="Hit and Run"/>
              </a:rPr>
              <a:t>and the answer is...</a:t>
            </a:r>
          </a:p>
        </p:txBody>
      </p:sp>
      <p:sp>
        <p:nvSpPr>
          <p:cNvPr id="9" name="Freeform 9"/>
          <p:cNvSpPr/>
          <p:nvPr/>
        </p:nvSpPr>
        <p:spPr>
          <a:xfrm>
            <a:off x="10586757" y="502557"/>
            <a:ext cx="6214144" cy="9281886"/>
          </a:xfrm>
          <a:custGeom>
            <a:avLst/>
            <a:gdLst/>
            <a:ahLst/>
            <a:cxnLst/>
            <a:rect l="l" t="t" r="r" b="b"/>
            <a:pathLst>
              <a:path w="6214144" h="9281886">
                <a:moveTo>
                  <a:pt x="0" y="0"/>
                </a:moveTo>
                <a:lnTo>
                  <a:pt x="6214144" y="0"/>
                </a:lnTo>
                <a:lnTo>
                  <a:pt x="6214144" y="9281886"/>
                </a:lnTo>
                <a:lnTo>
                  <a:pt x="0" y="928188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CDFFD8">
                <a:alpha val="100000"/>
              </a:srgbClr>
            </a:gs>
            <a:gs pos="100000">
              <a:srgbClr val="94B9FF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144000" y="2035804"/>
            <a:ext cx="4182640" cy="2088194"/>
          </a:xfrm>
          <a:custGeom>
            <a:avLst/>
            <a:gdLst/>
            <a:ahLst/>
            <a:cxnLst/>
            <a:rect l="l" t="t" r="r" b="b"/>
            <a:pathLst>
              <a:path w="4182640" h="2088194">
                <a:moveTo>
                  <a:pt x="0" y="0"/>
                </a:moveTo>
                <a:lnTo>
                  <a:pt x="4182640" y="0"/>
                </a:lnTo>
                <a:lnTo>
                  <a:pt x="4182640" y="2088193"/>
                </a:lnTo>
                <a:lnTo>
                  <a:pt x="0" y="208819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4093040" y="1160883"/>
            <a:ext cx="5121740" cy="2557042"/>
          </a:xfrm>
          <a:custGeom>
            <a:avLst/>
            <a:gdLst/>
            <a:ahLst/>
            <a:cxnLst/>
            <a:rect l="l" t="t" r="r" b="b"/>
            <a:pathLst>
              <a:path w="5121740" h="2557042">
                <a:moveTo>
                  <a:pt x="0" y="0"/>
                </a:moveTo>
                <a:lnTo>
                  <a:pt x="5121740" y="0"/>
                </a:lnTo>
                <a:lnTo>
                  <a:pt x="5121740" y="2557042"/>
                </a:lnTo>
                <a:lnTo>
                  <a:pt x="0" y="255704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553233">
            <a:off x="12104042" y="7304290"/>
            <a:ext cx="8082726" cy="4035322"/>
          </a:xfrm>
          <a:custGeom>
            <a:avLst/>
            <a:gdLst/>
            <a:ahLst/>
            <a:cxnLst/>
            <a:rect l="l" t="t" r="r" b="b"/>
            <a:pathLst>
              <a:path w="8082726" h="4035322">
                <a:moveTo>
                  <a:pt x="0" y="0"/>
                </a:moveTo>
                <a:lnTo>
                  <a:pt x="8082727" y="0"/>
                </a:lnTo>
                <a:lnTo>
                  <a:pt x="8082727" y="4035322"/>
                </a:lnTo>
                <a:lnTo>
                  <a:pt x="0" y="403532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2868241" y="685186"/>
            <a:ext cx="916797" cy="951393"/>
          </a:xfrm>
          <a:custGeom>
            <a:avLst/>
            <a:gdLst/>
            <a:ahLst/>
            <a:cxnLst/>
            <a:rect l="l" t="t" r="r" b="b"/>
            <a:pathLst>
              <a:path w="916797" h="951393">
                <a:moveTo>
                  <a:pt x="0" y="0"/>
                </a:moveTo>
                <a:lnTo>
                  <a:pt x="916797" y="0"/>
                </a:lnTo>
                <a:lnTo>
                  <a:pt x="916797" y="951393"/>
                </a:lnTo>
                <a:lnTo>
                  <a:pt x="0" y="95139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6800901" y="813591"/>
            <a:ext cx="916797" cy="951393"/>
          </a:xfrm>
          <a:custGeom>
            <a:avLst/>
            <a:gdLst/>
            <a:ahLst/>
            <a:cxnLst/>
            <a:rect l="l" t="t" r="r" b="b"/>
            <a:pathLst>
              <a:path w="916797" h="951393">
                <a:moveTo>
                  <a:pt x="0" y="0"/>
                </a:moveTo>
                <a:lnTo>
                  <a:pt x="916798" y="0"/>
                </a:lnTo>
                <a:lnTo>
                  <a:pt x="916798" y="951394"/>
                </a:lnTo>
                <a:lnTo>
                  <a:pt x="0" y="95139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6036928" y="502557"/>
            <a:ext cx="6214144" cy="9281886"/>
          </a:xfrm>
          <a:custGeom>
            <a:avLst/>
            <a:gdLst/>
            <a:ahLst/>
            <a:cxnLst/>
            <a:rect l="l" t="t" r="r" b="b"/>
            <a:pathLst>
              <a:path w="6214144" h="9281886">
                <a:moveTo>
                  <a:pt x="0" y="0"/>
                </a:moveTo>
                <a:lnTo>
                  <a:pt x="6214144" y="0"/>
                </a:lnTo>
                <a:lnTo>
                  <a:pt x="6214144" y="9281886"/>
                </a:lnTo>
                <a:lnTo>
                  <a:pt x="0" y="928188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CDFFD8">
                <a:alpha val="100000"/>
              </a:srgbClr>
            </a:gs>
            <a:gs pos="100000">
              <a:srgbClr val="94B9FF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144000" y="2035804"/>
            <a:ext cx="4182640" cy="2088194"/>
          </a:xfrm>
          <a:custGeom>
            <a:avLst/>
            <a:gdLst/>
            <a:ahLst/>
            <a:cxnLst/>
            <a:rect l="l" t="t" r="r" b="b"/>
            <a:pathLst>
              <a:path w="4182640" h="2088194">
                <a:moveTo>
                  <a:pt x="0" y="0"/>
                </a:moveTo>
                <a:lnTo>
                  <a:pt x="4182640" y="0"/>
                </a:lnTo>
                <a:lnTo>
                  <a:pt x="4182640" y="2088193"/>
                </a:lnTo>
                <a:lnTo>
                  <a:pt x="0" y="208819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4093040" y="1160883"/>
            <a:ext cx="5121740" cy="2557042"/>
          </a:xfrm>
          <a:custGeom>
            <a:avLst/>
            <a:gdLst/>
            <a:ahLst/>
            <a:cxnLst/>
            <a:rect l="l" t="t" r="r" b="b"/>
            <a:pathLst>
              <a:path w="5121740" h="2557042">
                <a:moveTo>
                  <a:pt x="0" y="0"/>
                </a:moveTo>
                <a:lnTo>
                  <a:pt x="5121740" y="0"/>
                </a:lnTo>
                <a:lnTo>
                  <a:pt x="5121740" y="2557042"/>
                </a:lnTo>
                <a:lnTo>
                  <a:pt x="0" y="255704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553233">
            <a:off x="12104042" y="7304290"/>
            <a:ext cx="8082726" cy="4035322"/>
          </a:xfrm>
          <a:custGeom>
            <a:avLst/>
            <a:gdLst/>
            <a:ahLst/>
            <a:cxnLst/>
            <a:rect l="l" t="t" r="r" b="b"/>
            <a:pathLst>
              <a:path w="8082726" h="4035322">
                <a:moveTo>
                  <a:pt x="0" y="0"/>
                </a:moveTo>
                <a:lnTo>
                  <a:pt x="8082727" y="0"/>
                </a:lnTo>
                <a:lnTo>
                  <a:pt x="8082727" y="4035322"/>
                </a:lnTo>
                <a:lnTo>
                  <a:pt x="0" y="403532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2868241" y="685186"/>
            <a:ext cx="916797" cy="951393"/>
          </a:xfrm>
          <a:custGeom>
            <a:avLst/>
            <a:gdLst/>
            <a:ahLst/>
            <a:cxnLst/>
            <a:rect l="l" t="t" r="r" b="b"/>
            <a:pathLst>
              <a:path w="916797" h="951393">
                <a:moveTo>
                  <a:pt x="0" y="0"/>
                </a:moveTo>
                <a:lnTo>
                  <a:pt x="916797" y="0"/>
                </a:lnTo>
                <a:lnTo>
                  <a:pt x="916797" y="951393"/>
                </a:lnTo>
                <a:lnTo>
                  <a:pt x="0" y="95139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6800901" y="813591"/>
            <a:ext cx="916797" cy="951393"/>
          </a:xfrm>
          <a:custGeom>
            <a:avLst/>
            <a:gdLst/>
            <a:ahLst/>
            <a:cxnLst/>
            <a:rect l="l" t="t" r="r" b="b"/>
            <a:pathLst>
              <a:path w="916797" h="951393">
                <a:moveTo>
                  <a:pt x="0" y="0"/>
                </a:moveTo>
                <a:lnTo>
                  <a:pt x="916798" y="0"/>
                </a:lnTo>
                <a:lnTo>
                  <a:pt x="916798" y="951394"/>
                </a:lnTo>
                <a:lnTo>
                  <a:pt x="0" y="95139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1428750" y="904875"/>
            <a:ext cx="10404211" cy="1038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200"/>
              </a:lnSpc>
            </a:pPr>
            <a:r>
              <a:rPr lang="en-US" sz="6000">
                <a:solidFill>
                  <a:srgbClr val="9FD3CF"/>
                </a:solidFill>
                <a:latin typeface="Mango AC"/>
                <a:ea typeface="Mango AC"/>
                <a:cs typeface="Mango AC"/>
                <a:sym typeface="Mango AC"/>
              </a:rPr>
              <a:t>Round 3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192266" y="5194488"/>
            <a:ext cx="6341688" cy="721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>
                <a:solidFill>
                  <a:srgbClr val="FFFFFF"/>
                </a:solidFill>
                <a:latin typeface="Hit and Run"/>
                <a:ea typeface="Hit and Run"/>
                <a:cs typeface="Hit and Run"/>
                <a:sym typeface="Hit and Run"/>
              </a:rPr>
              <a:t>and the answer is...</a:t>
            </a:r>
          </a:p>
        </p:txBody>
      </p:sp>
      <p:sp>
        <p:nvSpPr>
          <p:cNvPr id="9" name="Freeform 9"/>
          <p:cNvSpPr/>
          <p:nvPr/>
        </p:nvSpPr>
        <p:spPr>
          <a:xfrm>
            <a:off x="10206236" y="482645"/>
            <a:ext cx="6240806" cy="9321710"/>
          </a:xfrm>
          <a:custGeom>
            <a:avLst/>
            <a:gdLst/>
            <a:ahLst/>
            <a:cxnLst/>
            <a:rect l="l" t="t" r="r" b="b"/>
            <a:pathLst>
              <a:path w="6240806" h="9321710">
                <a:moveTo>
                  <a:pt x="0" y="0"/>
                </a:moveTo>
                <a:lnTo>
                  <a:pt x="6240807" y="0"/>
                </a:lnTo>
                <a:lnTo>
                  <a:pt x="6240807" y="9321710"/>
                </a:lnTo>
                <a:lnTo>
                  <a:pt x="0" y="932171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CDFFD8">
                <a:alpha val="100000"/>
              </a:srgbClr>
            </a:gs>
            <a:gs pos="100000">
              <a:srgbClr val="94B9FF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144000" y="2035804"/>
            <a:ext cx="4182640" cy="2088194"/>
          </a:xfrm>
          <a:custGeom>
            <a:avLst/>
            <a:gdLst/>
            <a:ahLst/>
            <a:cxnLst/>
            <a:rect l="l" t="t" r="r" b="b"/>
            <a:pathLst>
              <a:path w="4182640" h="2088194">
                <a:moveTo>
                  <a:pt x="0" y="0"/>
                </a:moveTo>
                <a:lnTo>
                  <a:pt x="4182640" y="0"/>
                </a:lnTo>
                <a:lnTo>
                  <a:pt x="4182640" y="2088193"/>
                </a:lnTo>
                <a:lnTo>
                  <a:pt x="0" y="208819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4093040" y="1160883"/>
            <a:ext cx="5121740" cy="2557042"/>
          </a:xfrm>
          <a:custGeom>
            <a:avLst/>
            <a:gdLst/>
            <a:ahLst/>
            <a:cxnLst/>
            <a:rect l="l" t="t" r="r" b="b"/>
            <a:pathLst>
              <a:path w="5121740" h="2557042">
                <a:moveTo>
                  <a:pt x="0" y="0"/>
                </a:moveTo>
                <a:lnTo>
                  <a:pt x="5121740" y="0"/>
                </a:lnTo>
                <a:lnTo>
                  <a:pt x="5121740" y="2557042"/>
                </a:lnTo>
                <a:lnTo>
                  <a:pt x="0" y="255704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553233">
            <a:off x="12104042" y="7304290"/>
            <a:ext cx="8082726" cy="4035322"/>
          </a:xfrm>
          <a:custGeom>
            <a:avLst/>
            <a:gdLst/>
            <a:ahLst/>
            <a:cxnLst/>
            <a:rect l="l" t="t" r="r" b="b"/>
            <a:pathLst>
              <a:path w="8082726" h="4035322">
                <a:moveTo>
                  <a:pt x="0" y="0"/>
                </a:moveTo>
                <a:lnTo>
                  <a:pt x="8082727" y="0"/>
                </a:lnTo>
                <a:lnTo>
                  <a:pt x="8082727" y="4035322"/>
                </a:lnTo>
                <a:lnTo>
                  <a:pt x="0" y="403532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2868241" y="685186"/>
            <a:ext cx="916797" cy="951393"/>
          </a:xfrm>
          <a:custGeom>
            <a:avLst/>
            <a:gdLst/>
            <a:ahLst/>
            <a:cxnLst/>
            <a:rect l="l" t="t" r="r" b="b"/>
            <a:pathLst>
              <a:path w="916797" h="951393">
                <a:moveTo>
                  <a:pt x="0" y="0"/>
                </a:moveTo>
                <a:lnTo>
                  <a:pt x="916797" y="0"/>
                </a:lnTo>
                <a:lnTo>
                  <a:pt x="916797" y="951393"/>
                </a:lnTo>
                <a:lnTo>
                  <a:pt x="0" y="95139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6800901" y="813591"/>
            <a:ext cx="916797" cy="951393"/>
          </a:xfrm>
          <a:custGeom>
            <a:avLst/>
            <a:gdLst/>
            <a:ahLst/>
            <a:cxnLst/>
            <a:rect l="l" t="t" r="r" b="b"/>
            <a:pathLst>
              <a:path w="916797" h="951393">
                <a:moveTo>
                  <a:pt x="0" y="0"/>
                </a:moveTo>
                <a:lnTo>
                  <a:pt x="916798" y="0"/>
                </a:lnTo>
                <a:lnTo>
                  <a:pt x="916798" y="951394"/>
                </a:lnTo>
                <a:lnTo>
                  <a:pt x="0" y="95139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6023597" y="482645"/>
            <a:ext cx="6240806" cy="9321710"/>
          </a:xfrm>
          <a:custGeom>
            <a:avLst/>
            <a:gdLst/>
            <a:ahLst/>
            <a:cxnLst/>
            <a:rect l="l" t="t" r="r" b="b"/>
            <a:pathLst>
              <a:path w="6240806" h="9321710">
                <a:moveTo>
                  <a:pt x="0" y="0"/>
                </a:moveTo>
                <a:lnTo>
                  <a:pt x="6240806" y="0"/>
                </a:lnTo>
                <a:lnTo>
                  <a:pt x="6240806" y="9321710"/>
                </a:lnTo>
                <a:lnTo>
                  <a:pt x="0" y="932171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CDFFD8">
                <a:alpha val="100000"/>
              </a:srgbClr>
            </a:gs>
            <a:gs pos="100000">
              <a:srgbClr val="94B9FF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144000" y="2035804"/>
            <a:ext cx="4182640" cy="2088194"/>
          </a:xfrm>
          <a:custGeom>
            <a:avLst/>
            <a:gdLst/>
            <a:ahLst/>
            <a:cxnLst/>
            <a:rect l="l" t="t" r="r" b="b"/>
            <a:pathLst>
              <a:path w="4182640" h="2088194">
                <a:moveTo>
                  <a:pt x="0" y="0"/>
                </a:moveTo>
                <a:lnTo>
                  <a:pt x="4182640" y="0"/>
                </a:lnTo>
                <a:lnTo>
                  <a:pt x="4182640" y="2088193"/>
                </a:lnTo>
                <a:lnTo>
                  <a:pt x="0" y="208819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4093040" y="1160883"/>
            <a:ext cx="5121740" cy="2557042"/>
          </a:xfrm>
          <a:custGeom>
            <a:avLst/>
            <a:gdLst/>
            <a:ahLst/>
            <a:cxnLst/>
            <a:rect l="l" t="t" r="r" b="b"/>
            <a:pathLst>
              <a:path w="5121740" h="2557042">
                <a:moveTo>
                  <a:pt x="0" y="0"/>
                </a:moveTo>
                <a:lnTo>
                  <a:pt x="5121740" y="0"/>
                </a:lnTo>
                <a:lnTo>
                  <a:pt x="5121740" y="2557042"/>
                </a:lnTo>
                <a:lnTo>
                  <a:pt x="0" y="255704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553233">
            <a:off x="12104042" y="7304290"/>
            <a:ext cx="8082726" cy="4035322"/>
          </a:xfrm>
          <a:custGeom>
            <a:avLst/>
            <a:gdLst/>
            <a:ahLst/>
            <a:cxnLst/>
            <a:rect l="l" t="t" r="r" b="b"/>
            <a:pathLst>
              <a:path w="8082726" h="4035322">
                <a:moveTo>
                  <a:pt x="0" y="0"/>
                </a:moveTo>
                <a:lnTo>
                  <a:pt x="8082727" y="0"/>
                </a:lnTo>
                <a:lnTo>
                  <a:pt x="8082727" y="4035322"/>
                </a:lnTo>
                <a:lnTo>
                  <a:pt x="0" y="403532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2868241" y="685186"/>
            <a:ext cx="916797" cy="951393"/>
          </a:xfrm>
          <a:custGeom>
            <a:avLst/>
            <a:gdLst/>
            <a:ahLst/>
            <a:cxnLst/>
            <a:rect l="l" t="t" r="r" b="b"/>
            <a:pathLst>
              <a:path w="916797" h="951393">
                <a:moveTo>
                  <a:pt x="0" y="0"/>
                </a:moveTo>
                <a:lnTo>
                  <a:pt x="916797" y="0"/>
                </a:lnTo>
                <a:lnTo>
                  <a:pt x="916797" y="951393"/>
                </a:lnTo>
                <a:lnTo>
                  <a:pt x="0" y="95139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6800901" y="813591"/>
            <a:ext cx="916797" cy="951393"/>
          </a:xfrm>
          <a:custGeom>
            <a:avLst/>
            <a:gdLst/>
            <a:ahLst/>
            <a:cxnLst/>
            <a:rect l="l" t="t" r="r" b="b"/>
            <a:pathLst>
              <a:path w="916797" h="951393">
                <a:moveTo>
                  <a:pt x="0" y="0"/>
                </a:moveTo>
                <a:lnTo>
                  <a:pt x="916798" y="0"/>
                </a:lnTo>
                <a:lnTo>
                  <a:pt x="916798" y="951394"/>
                </a:lnTo>
                <a:lnTo>
                  <a:pt x="0" y="95139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1428750" y="904875"/>
            <a:ext cx="10404211" cy="1038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200"/>
              </a:lnSpc>
            </a:pPr>
            <a:r>
              <a:rPr lang="en-US" sz="6000">
                <a:solidFill>
                  <a:srgbClr val="9FD3CF"/>
                </a:solidFill>
                <a:latin typeface="Mango AC"/>
                <a:ea typeface="Mango AC"/>
                <a:cs typeface="Mango AC"/>
                <a:sym typeface="Mango AC"/>
              </a:rPr>
              <a:t>Round 4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192266" y="5194488"/>
            <a:ext cx="6341688" cy="721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>
                <a:solidFill>
                  <a:srgbClr val="FFFFFF"/>
                </a:solidFill>
                <a:latin typeface="Hit and Run"/>
                <a:ea typeface="Hit and Run"/>
                <a:cs typeface="Hit and Run"/>
                <a:sym typeface="Hit and Run"/>
              </a:rPr>
              <a:t>and the answer is...</a:t>
            </a:r>
          </a:p>
        </p:txBody>
      </p:sp>
      <p:sp>
        <p:nvSpPr>
          <p:cNvPr id="9" name="Freeform 9"/>
          <p:cNvSpPr/>
          <p:nvPr/>
        </p:nvSpPr>
        <p:spPr>
          <a:xfrm>
            <a:off x="8146809" y="1289288"/>
            <a:ext cx="8654092" cy="7766595"/>
          </a:xfrm>
          <a:custGeom>
            <a:avLst/>
            <a:gdLst/>
            <a:ahLst/>
            <a:cxnLst/>
            <a:rect l="l" t="t" r="r" b="b"/>
            <a:pathLst>
              <a:path w="8654092" h="7766595">
                <a:moveTo>
                  <a:pt x="0" y="0"/>
                </a:moveTo>
                <a:lnTo>
                  <a:pt x="8654092" y="0"/>
                </a:lnTo>
                <a:lnTo>
                  <a:pt x="8654092" y="7766595"/>
                </a:lnTo>
                <a:lnTo>
                  <a:pt x="0" y="776659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105231" b="-232169"/>
            </a:stretch>
          </a:blipFill>
        </p:spPr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CDFFD8">
                <a:alpha val="100000"/>
              </a:srgbClr>
            </a:gs>
            <a:gs pos="100000">
              <a:srgbClr val="94B9FF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144000" y="2035804"/>
            <a:ext cx="4182640" cy="2088194"/>
          </a:xfrm>
          <a:custGeom>
            <a:avLst/>
            <a:gdLst/>
            <a:ahLst/>
            <a:cxnLst/>
            <a:rect l="l" t="t" r="r" b="b"/>
            <a:pathLst>
              <a:path w="4182640" h="2088194">
                <a:moveTo>
                  <a:pt x="0" y="0"/>
                </a:moveTo>
                <a:lnTo>
                  <a:pt x="4182640" y="0"/>
                </a:lnTo>
                <a:lnTo>
                  <a:pt x="4182640" y="2088193"/>
                </a:lnTo>
                <a:lnTo>
                  <a:pt x="0" y="208819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4093040" y="1160883"/>
            <a:ext cx="5121740" cy="2557042"/>
          </a:xfrm>
          <a:custGeom>
            <a:avLst/>
            <a:gdLst/>
            <a:ahLst/>
            <a:cxnLst/>
            <a:rect l="l" t="t" r="r" b="b"/>
            <a:pathLst>
              <a:path w="5121740" h="2557042">
                <a:moveTo>
                  <a:pt x="0" y="0"/>
                </a:moveTo>
                <a:lnTo>
                  <a:pt x="5121740" y="0"/>
                </a:lnTo>
                <a:lnTo>
                  <a:pt x="5121740" y="2557042"/>
                </a:lnTo>
                <a:lnTo>
                  <a:pt x="0" y="255704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553233">
            <a:off x="12104042" y="7304290"/>
            <a:ext cx="8082726" cy="4035322"/>
          </a:xfrm>
          <a:custGeom>
            <a:avLst/>
            <a:gdLst/>
            <a:ahLst/>
            <a:cxnLst/>
            <a:rect l="l" t="t" r="r" b="b"/>
            <a:pathLst>
              <a:path w="8082726" h="4035322">
                <a:moveTo>
                  <a:pt x="0" y="0"/>
                </a:moveTo>
                <a:lnTo>
                  <a:pt x="8082727" y="0"/>
                </a:lnTo>
                <a:lnTo>
                  <a:pt x="8082727" y="4035322"/>
                </a:lnTo>
                <a:lnTo>
                  <a:pt x="0" y="403532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2868241" y="685186"/>
            <a:ext cx="916797" cy="951393"/>
          </a:xfrm>
          <a:custGeom>
            <a:avLst/>
            <a:gdLst/>
            <a:ahLst/>
            <a:cxnLst/>
            <a:rect l="l" t="t" r="r" b="b"/>
            <a:pathLst>
              <a:path w="916797" h="951393">
                <a:moveTo>
                  <a:pt x="0" y="0"/>
                </a:moveTo>
                <a:lnTo>
                  <a:pt x="916797" y="0"/>
                </a:lnTo>
                <a:lnTo>
                  <a:pt x="916797" y="951393"/>
                </a:lnTo>
                <a:lnTo>
                  <a:pt x="0" y="95139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6800901" y="813591"/>
            <a:ext cx="916797" cy="951393"/>
          </a:xfrm>
          <a:custGeom>
            <a:avLst/>
            <a:gdLst/>
            <a:ahLst/>
            <a:cxnLst/>
            <a:rect l="l" t="t" r="r" b="b"/>
            <a:pathLst>
              <a:path w="916797" h="951393">
                <a:moveTo>
                  <a:pt x="0" y="0"/>
                </a:moveTo>
                <a:lnTo>
                  <a:pt x="916798" y="0"/>
                </a:lnTo>
                <a:lnTo>
                  <a:pt x="916798" y="951394"/>
                </a:lnTo>
                <a:lnTo>
                  <a:pt x="0" y="95139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5991708" y="564695"/>
            <a:ext cx="6304585" cy="9157609"/>
          </a:xfrm>
          <a:custGeom>
            <a:avLst/>
            <a:gdLst/>
            <a:ahLst/>
            <a:cxnLst/>
            <a:rect l="l" t="t" r="r" b="b"/>
            <a:pathLst>
              <a:path w="6304585" h="9157609">
                <a:moveTo>
                  <a:pt x="0" y="0"/>
                </a:moveTo>
                <a:lnTo>
                  <a:pt x="6304584" y="0"/>
                </a:lnTo>
                <a:lnTo>
                  <a:pt x="6304584" y="9157610"/>
                </a:lnTo>
                <a:lnTo>
                  <a:pt x="0" y="915761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CDFFD8">
                <a:alpha val="100000"/>
              </a:srgbClr>
            </a:gs>
            <a:gs pos="100000">
              <a:srgbClr val="94B9FF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144000" y="2035804"/>
            <a:ext cx="4182640" cy="2088194"/>
          </a:xfrm>
          <a:custGeom>
            <a:avLst/>
            <a:gdLst/>
            <a:ahLst/>
            <a:cxnLst/>
            <a:rect l="l" t="t" r="r" b="b"/>
            <a:pathLst>
              <a:path w="4182640" h="2088194">
                <a:moveTo>
                  <a:pt x="0" y="0"/>
                </a:moveTo>
                <a:lnTo>
                  <a:pt x="4182640" y="0"/>
                </a:lnTo>
                <a:lnTo>
                  <a:pt x="4182640" y="2088193"/>
                </a:lnTo>
                <a:lnTo>
                  <a:pt x="0" y="208819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4093040" y="1160883"/>
            <a:ext cx="5121740" cy="2557042"/>
          </a:xfrm>
          <a:custGeom>
            <a:avLst/>
            <a:gdLst/>
            <a:ahLst/>
            <a:cxnLst/>
            <a:rect l="l" t="t" r="r" b="b"/>
            <a:pathLst>
              <a:path w="5121740" h="2557042">
                <a:moveTo>
                  <a:pt x="0" y="0"/>
                </a:moveTo>
                <a:lnTo>
                  <a:pt x="5121740" y="0"/>
                </a:lnTo>
                <a:lnTo>
                  <a:pt x="5121740" y="2557042"/>
                </a:lnTo>
                <a:lnTo>
                  <a:pt x="0" y="255704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553233">
            <a:off x="12104042" y="7304290"/>
            <a:ext cx="8082726" cy="4035322"/>
          </a:xfrm>
          <a:custGeom>
            <a:avLst/>
            <a:gdLst/>
            <a:ahLst/>
            <a:cxnLst/>
            <a:rect l="l" t="t" r="r" b="b"/>
            <a:pathLst>
              <a:path w="8082726" h="4035322">
                <a:moveTo>
                  <a:pt x="0" y="0"/>
                </a:moveTo>
                <a:lnTo>
                  <a:pt x="8082727" y="0"/>
                </a:lnTo>
                <a:lnTo>
                  <a:pt x="8082727" y="4035322"/>
                </a:lnTo>
                <a:lnTo>
                  <a:pt x="0" y="403532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2868241" y="685186"/>
            <a:ext cx="916797" cy="951393"/>
          </a:xfrm>
          <a:custGeom>
            <a:avLst/>
            <a:gdLst/>
            <a:ahLst/>
            <a:cxnLst/>
            <a:rect l="l" t="t" r="r" b="b"/>
            <a:pathLst>
              <a:path w="916797" h="951393">
                <a:moveTo>
                  <a:pt x="0" y="0"/>
                </a:moveTo>
                <a:lnTo>
                  <a:pt x="916797" y="0"/>
                </a:lnTo>
                <a:lnTo>
                  <a:pt x="916797" y="951393"/>
                </a:lnTo>
                <a:lnTo>
                  <a:pt x="0" y="95139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6800901" y="813591"/>
            <a:ext cx="916797" cy="951393"/>
          </a:xfrm>
          <a:custGeom>
            <a:avLst/>
            <a:gdLst/>
            <a:ahLst/>
            <a:cxnLst/>
            <a:rect l="l" t="t" r="r" b="b"/>
            <a:pathLst>
              <a:path w="916797" h="951393">
                <a:moveTo>
                  <a:pt x="0" y="0"/>
                </a:moveTo>
                <a:lnTo>
                  <a:pt x="916798" y="0"/>
                </a:lnTo>
                <a:lnTo>
                  <a:pt x="916798" y="951394"/>
                </a:lnTo>
                <a:lnTo>
                  <a:pt x="0" y="95139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1428750" y="904875"/>
            <a:ext cx="10404211" cy="1038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200"/>
              </a:lnSpc>
            </a:pPr>
            <a:r>
              <a:rPr lang="en-US" sz="6000">
                <a:solidFill>
                  <a:srgbClr val="9FD3CF"/>
                </a:solidFill>
                <a:latin typeface="Mango AC"/>
                <a:ea typeface="Mango AC"/>
                <a:cs typeface="Mango AC"/>
                <a:sym typeface="Mango AC"/>
              </a:rPr>
              <a:t>Round 5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192266" y="5194488"/>
            <a:ext cx="6341688" cy="721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>
                <a:solidFill>
                  <a:srgbClr val="FFFFFF"/>
                </a:solidFill>
                <a:latin typeface="Hit and Run"/>
                <a:ea typeface="Hit and Run"/>
                <a:cs typeface="Hit and Run"/>
                <a:sym typeface="Hit and Run"/>
              </a:rPr>
              <a:t>and the answer is...</a:t>
            </a:r>
          </a:p>
        </p:txBody>
      </p:sp>
      <p:sp>
        <p:nvSpPr>
          <p:cNvPr id="9" name="Freeform 9"/>
          <p:cNvSpPr/>
          <p:nvPr/>
        </p:nvSpPr>
        <p:spPr>
          <a:xfrm>
            <a:off x="10705867" y="544231"/>
            <a:ext cx="6158343" cy="9198537"/>
          </a:xfrm>
          <a:custGeom>
            <a:avLst/>
            <a:gdLst/>
            <a:ahLst/>
            <a:cxnLst/>
            <a:rect l="l" t="t" r="r" b="b"/>
            <a:pathLst>
              <a:path w="6158343" h="9198537">
                <a:moveTo>
                  <a:pt x="0" y="0"/>
                </a:moveTo>
                <a:lnTo>
                  <a:pt x="6158343" y="0"/>
                </a:lnTo>
                <a:lnTo>
                  <a:pt x="6158343" y="9198538"/>
                </a:lnTo>
                <a:lnTo>
                  <a:pt x="0" y="919853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CDFFD8">
                <a:alpha val="100000"/>
              </a:srgbClr>
            </a:gs>
            <a:gs pos="100000">
              <a:srgbClr val="94B9FF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144000" y="2035804"/>
            <a:ext cx="4182640" cy="2088194"/>
          </a:xfrm>
          <a:custGeom>
            <a:avLst/>
            <a:gdLst/>
            <a:ahLst/>
            <a:cxnLst/>
            <a:rect l="l" t="t" r="r" b="b"/>
            <a:pathLst>
              <a:path w="4182640" h="2088194">
                <a:moveTo>
                  <a:pt x="0" y="0"/>
                </a:moveTo>
                <a:lnTo>
                  <a:pt x="4182640" y="0"/>
                </a:lnTo>
                <a:lnTo>
                  <a:pt x="4182640" y="2088193"/>
                </a:lnTo>
                <a:lnTo>
                  <a:pt x="0" y="208819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4093040" y="1160883"/>
            <a:ext cx="5121740" cy="2557042"/>
          </a:xfrm>
          <a:custGeom>
            <a:avLst/>
            <a:gdLst/>
            <a:ahLst/>
            <a:cxnLst/>
            <a:rect l="l" t="t" r="r" b="b"/>
            <a:pathLst>
              <a:path w="5121740" h="2557042">
                <a:moveTo>
                  <a:pt x="0" y="0"/>
                </a:moveTo>
                <a:lnTo>
                  <a:pt x="5121740" y="0"/>
                </a:lnTo>
                <a:lnTo>
                  <a:pt x="5121740" y="2557042"/>
                </a:lnTo>
                <a:lnTo>
                  <a:pt x="0" y="255704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553233">
            <a:off x="12104042" y="7304290"/>
            <a:ext cx="8082726" cy="4035322"/>
          </a:xfrm>
          <a:custGeom>
            <a:avLst/>
            <a:gdLst/>
            <a:ahLst/>
            <a:cxnLst/>
            <a:rect l="l" t="t" r="r" b="b"/>
            <a:pathLst>
              <a:path w="8082726" h="4035322">
                <a:moveTo>
                  <a:pt x="0" y="0"/>
                </a:moveTo>
                <a:lnTo>
                  <a:pt x="8082727" y="0"/>
                </a:lnTo>
                <a:lnTo>
                  <a:pt x="8082727" y="4035322"/>
                </a:lnTo>
                <a:lnTo>
                  <a:pt x="0" y="403532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2868241" y="685186"/>
            <a:ext cx="916797" cy="951393"/>
          </a:xfrm>
          <a:custGeom>
            <a:avLst/>
            <a:gdLst/>
            <a:ahLst/>
            <a:cxnLst/>
            <a:rect l="l" t="t" r="r" b="b"/>
            <a:pathLst>
              <a:path w="916797" h="951393">
                <a:moveTo>
                  <a:pt x="0" y="0"/>
                </a:moveTo>
                <a:lnTo>
                  <a:pt x="916797" y="0"/>
                </a:lnTo>
                <a:lnTo>
                  <a:pt x="916797" y="951393"/>
                </a:lnTo>
                <a:lnTo>
                  <a:pt x="0" y="95139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6800901" y="813591"/>
            <a:ext cx="916797" cy="951393"/>
          </a:xfrm>
          <a:custGeom>
            <a:avLst/>
            <a:gdLst/>
            <a:ahLst/>
            <a:cxnLst/>
            <a:rect l="l" t="t" r="r" b="b"/>
            <a:pathLst>
              <a:path w="916797" h="951393">
                <a:moveTo>
                  <a:pt x="0" y="0"/>
                </a:moveTo>
                <a:lnTo>
                  <a:pt x="916798" y="0"/>
                </a:lnTo>
                <a:lnTo>
                  <a:pt x="916798" y="951394"/>
                </a:lnTo>
                <a:lnTo>
                  <a:pt x="0" y="95139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5960245" y="388019"/>
            <a:ext cx="6367509" cy="9510963"/>
          </a:xfrm>
          <a:custGeom>
            <a:avLst/>
            <a:gdLst/>
            <a:ahLst/>
            <a:cxnLst/>
            <a:rect l="l" t="t" r="r" b="b"/>
            <a:pathLst>
              <a:path w="6367509" h="9510963">
                <a:moveTo>
                  <a:pt x="0" y="0"/>
                </a:moveTo>
                <a:lnTo>
                  <a:pt x="6367510" y="0"/>
                </a:lnTo>
                <a:lnTo>
                  <a:pt x="6367510" y="9510962"/>
                </a:lnTo>
                <a:lnTo>
                  <a:pt x="0" y="951096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CDFFD8">
                <a:alpha val="100000"/>
              </a:srgbClr>
            </a:gs>
            <a:gs pos="100000">
              <a:srgbClr val="94B9FF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144000" y="2035804"/>
            <a:ext cx="4182640" cy="2088194"/>
          </a:xfrm>
          <a:custGeom>
            <a:avLst/>
            <a:gdLst/>
            <a:ahLst/>
            <a:cxnLst/>
            <a:rect l="l" t="t" r="r" b="b"/>
            <a:pathLst>
              <a:path w="4182640" h="2088194">
                <a:moveTo>
                  <a:pt x="0" y="0"/>
                </a:moveTo>
                <a:lnTo>
                  <a:pt x="4182640" y="0"/>
                </a:lnTo>
                <a:lnTo>
                  <a:pt x="4182640" y="2088193"/>
                </a:lnTo>
                <a:lnTo>
                  <a:pt x="0" y="208819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4093040" y="1160883"/>
            <a:ext cx="5121740" cy="2557042"/>
          </a:xfrm>
          <a:custGeom>
            <a:avLst/>
            <a:gdLst/>
            <a:ahLst/>
            <a:cxnLst/>
            <a:rect l="l" t="t" r="r" b="b"/>
            <a:pathLst>
              <a:path w="5121740" h="2557042">
                <a:moveTo>
                  <a:pt x="0" y="0"/>
                </a:moveTo>
                <a:lnTo>
                  <a:pt x="5121740" y="0"/>
                </a:lnTo>
                <a:lnTo>
                  <a:pt x="5121740" y="2557042"/>
                </a:lnTo>
                <a:lnTo>
                  <a:pt x="0" y="255704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553233">
            <a:off x="12104042" y="7304290"/>
            <a:ext cx="8082726" cy="4035322"/>
          </a:xfrm>
          <a:custGeom>
            <a:avLst/>
            <a:gdLst/>
            <a:ahLst/>
            <a:cxnLst/>
            <a:rect l="l" t="t" r="r" b="b"/>
            <a:pathLst>
              <a:path w="8082726" h="4035322">
                <a:moveTo>
                  <a:pt x="0" y="0"/>
                </a:moveTo>
                <a:lnTo>
                  <a:pt x="8082727" y="0"/>
                </a:lnTo>
                <a:lnTo>
                  <a:pt x="8082727" y="4035322"/>
                </a:lnTo>
                <a:lnTo>
                  <a:pt x="0" y="403532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2868241" y="685186"/>
            <a:ext cx="916797" cy="951393"/>
          </a:xfrm>
          <a:custGeom>
            <a:avLst/>
            <a:gdLst/>
            <a:ahLst/>
            <a:cxnLst/>
            <a:rect l="l" t="t" r="r" b="b"/>
            <a:pathLst>
              <a:path w="916797" h="951393">
                <a:moveTo>
                  <a:pt x="0" y="0"/>
                </a:moveTo>
                <a:lnTo>
                  <a:pt x="916797" y="0"/>
                </a:lnTo>
                <a:lnTo>
                  <a:pt x="916797" y="951393"/>
                </a:lnTo>
                <a:lnTo>
                  <a:pt x="0" y="95139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6800901" y="813591"/>
            <a:ext cx="916797" cy="951393"/>
          </a:xfrm>
          <a:custGeom>
            <a:avLst/>
            <a:gdLst/>
            <a:ahLst/>
            <a:cxnLst/>
            <a:rect l="l" t="t" r="r" b="b"/>
            <a:pathLst>
              <a:path w="916797" h="951393">
                <a:moveTo>
                  <a:pt x="0" y="0"/>
                </a:moveTo>
                <a:lnTo>
                  <a:pt x="916798" y="0"/>
                </a:lnTo>
                <a:lnTo>
                  <a:pt x="916798" y="951394"/>
                </a:lnTo>
                <a:lnTo>
                  <a:pt x="0" y="95139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1428750" y="904875"/>
            <a:ext cx="10404211" cy="1038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200"/>
              </a:lnSpc>
            </a:pPr>
            <a:r>
              <a:rPr lang="en-US" sz="6000">
                <a:solidFill>
                  <a:srgbClr val="9FD3CF"/>
                </a:solidFill>
                <a:latin typeface="Mango AC"/>
                <a:ea typeface="Mango AC"/>
                <a:cs typeface="Mango AC"/>
                <a:sym typeface="Mango AC"/>
              </a:rPr>
              <a:t>Round 6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192266" y="5194488"/>
            <a:ext cx="6341688" cy="721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>
                <a:solidFill>
                  <a:srgbClr val="FFFFFF"/>
                </a:solidFill>
                <a:latin typeface="Hit and Run"/>
                <a:ea typeface="Hit and Run"/>
                <a:cs typeface="Hit and Run"/>
                <a:sym typeface="Hit and Run"/>
              </a:rPr>
              <a:t>and the answer is...</a:t>
            </a:r>
          </a:p>
        </p:txBody>
      </p:sp>
      <p:sp>
        <p:nvSpPr>
          <p:cNvPr id="9" name="Freeform 9"/>
          <p:cNvSpPr/>
          <p:nvPr/>
        </p:nvSpPr>
        <p:spPr>
          <a:xfrm>
            <a:off x="10197458" y="585981"/>
            <a:ext cx="5947948" cy="9115037"/>
          </a:xfrm>
          <a:custGeom>
            <a:avLst/>
            <a:gdLst/>
            <a:ahLst/>
            <a:cxnLst/>
            <a:rect l="l" t="t" r="r" b="b"/>
            <a:pathLst>
              <a:path w="5947948" h="9115037">
                <a:moveTo>
                  <a:pt x="0" y="0"/>
                </a:moveTo>
                <a:lnTo>
                  <a:pt x="5947948" y="0"/>
                </a:lnTo>
                <a:lnTo>
                  <a:pt x="5947948" y="9115038"/>
                </a:lnTo>
                <a:lnTo>
                  <a:pt x="0" y="911503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CDFFD8">
                <a:alpha val="100000"/>
              </a:srgbClr>
            </a:gs>
            <a:gs pos="100000">
              <a:srgbClr val="94B9FF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144000" y="2035804"/>
            <a:ext cx="4182640" cy="2088194"/>
          </a:xfrm>
          <a:custGeom>
            <a:avLst/>
            <a:gdLst/>
            <a:ahLst/>
            <a:cxnLst/>
            <a:rect l="l" t="t" r="r" b="b"/>
            <a:pathLst>
              <a:path w="4182640" h="2088194">
                <a:moveTo>
                  <a:pt x="0" y="0"/>
                </a:moveTo>
                <a:lnTo>
                  <a:pt x="4182640" y="0"/>
                </a:lnTo>
                <a:lnTo>
                  <a:pt x="4182640" y="2088193"/>
                </a:lnTo>
                <a:lnTo>
                  <a:pt x="0" y="208819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4093040" y="1160883"/>
            <a:ext cx="5121740" cy="2557042"/>
          </a:xfrm>
          <a:custGeom>
            <a:avLst/>
            <a:gdLst/>
            <a:ahLst/>
            <a:cxnLst/>
            <a:rect l="l" t="t" r="r" b="b"/>
            <a:pathLst>
              <a:path w="5121740" h="2557042">
                <a:moveTo>
                  <a:pt x="0" y="0"/>
                </a:moveTo>
                <a:lnTo>
                  <a:pt x="5121740" y="0"/>
                </a:lnTo>
                <a:lnTo>
                  <a:pt x="5121740" y="2557042"/>
                </a:lnTo>
                <a:lnTo>
                  <a:pt x="0" y="255704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553233">
            <a:off x="12104042" y="7304290"/>
            <a:ext cx="8082726" cy="4035322"/>
          </a:xfrm>
          <a:custGeom>
            <a:avLst/>
            <a:gdLst/>
            <a:ahLst/>
            <a:cxnLst/>
            <a:rect l="l" t="t" r="r" b="b"/>
            <a:pathLst>
              <a:path w="8082726" h="4035322">
                <a:moveTo>
                  <a:pt x="0" y="0"/>
                </a:moveTo>
                <a:lnTo>
                  <a:pt x="8082727" y="0"/>
                </a:lnTo>
                <a:lnTo>
                  <a:pt x="8082727" y="4035322"/>
                </a:lnTo>
                <a:lnTo>
                  <a:pt x="0" y="403532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2868241" y="685186"/>
            <a:ext cx="916797" cy="951393"/>
          </a:xfrm>
          <a:custGeom>
            <a:avLst/>
            <a:gdLst/>
            <a:ahLst/>
            <a:cxnLst/>
            <a:rect l="l" t="t" r="r" b="b"/>
            <a:pathLst>
              <a:path w="916797" h="951393">
                <a:moveTo>
                  <a:pt x="0" y="0"/>
                </a:moveTo>
                <a:lnTo>
                  <a:pt x="916797" y="0"/>
                </a:lnTo>
                <a:lnTo>
                  <a:pt x="916797" y="951393"/>
                </a:lnTo>
                <a:lnTo>
                  <a:pt x="0" y="95139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6800901" y="813591"/>
            <a:ext cx="916797" cy="951393"/>
          </a:xfrm>
          <a:custGeom>
            <a:avLst/>
            <a:gdLst/>
            <a:ahLst/>
            <a:cxnLst/>
            <a:rect l="l" t="t" r="r" b="b"/>
            <a:pathLst>
              <a:path w="916797" h="951393">
                <a:moveTo>
                  <a:pt x="0" y="0"/>
                </a:moveTo>
                <a:lnTo>
                  <a:pt x="916798" y="0"/>
                </a:lnTo>
                <a:lnTo>
                  <a:pt x="916798" y="951394"/>
                </a:lnTo>
                <a:lnTo>
                  <a:pt x="0" y="95139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0104301" y="813591"/>
            <a:ext cx="6041105" cy="8933242"/>
          </a:xfrm>
          <a:custGeom>
            <a:avLst/>
            <a:gdLst/>
            <a:ahLst/>
            <a:cxnLst/>
            <a:rect l="l" t="t" r="r" b="b"/>
            <a:pathLst>
              <a:path w="6041105" h="8933242">
                <a:moveTo>
                  <a:pt x="0" y="0"/>
                </a:moveTo>
                <a:lnTo>
                  <a:pt x="6041105" y="0"/>
                </a:lnTo>
                <a:lnTo>
                  <a:pt x="6041105" y="8933243"/>
                </a:lnTo>
                <a:lnTo>
                  <a:pt x="0" y="893324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1428750" y="904875"/>
            <a:ext cx="10404211" cy="1038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200"/>
              </a:lnSpc>
            </a:pPr>
            <a:r>
              <a:rPr lang="en-US" sz="6000">
                <a:solidFill>
                  <a:srgbClr val="9FD3CF"/>
                </a:solidFill>
                <a:latin typeface="Mango AC"/>
                <a:ea typeface="Mango AC"/>
                <a:cs typeface="Mango AC"/>
                <a:sym typeface="Mango AC"/>
              </a:rPr>
              <a:t>Example round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428750" y="2676040"/>
            <a:ext cx="5537641" cy="721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>
                <a:solidFill>
                  <a:srgbClr val="FFFFFF"/>
                </a:solidFill>
                <a:latin typeface="Hit and Run"/>
                <a:ea typeface="Hit and Run"/>
                <a:cs typeface="Hit and Run"/>
                <a:sym typeface="Hit and Run"/>
              </a:rPr>
              <a:t>Click for a hint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CDFFD8">
                <a:alpha val="100000"/>
              </a:srgbClr>
            </a:gs>
            <a:gs pos="100000">
              <a:srgbClr val="94B9FF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144000" y="2035804"/>
            <a:ext cx="4182640" cy="2088194"/>
          </a:xfrm>
          <a:custGeom>
            <a:avLst/>
            <a:gdLst/>
            <a:ahLst/>
            <a:cxnLst/>
            <a:rect l="l" t="t" r="r" b="b"/>
            <a:pathLst>
              <a:path w="4182640" h="2088194">
                <a:moveTo>
                  <a:pt x="0" y="0"/>
                </a:moveTo>
                <a:lnTo>
                  <a:pt x="4182640" y="0"/>
                </a:lnTo>
                <a:lnTo>
                  <a:pt x="4182640" y="2088193"/>
                </a:lnTo>
                <a:lnTo>
                  <a:pt x="0" y="208819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4093040" y="1160883"/>
            <a:ext cx="5121740" cy="2557042"/>
          </a:xfrm>
          <a:custGeom>
            <a:avLst/>
            <a:gdLst/>
            <a:ahLst/>
            <a:cxnLst/>
            <a:rect l="l" t="t" r="r" b="b"/>
            <a:pathLst>
              <a:path w="5121740" h="2557042">
                <a:moveTo>
                  <a:pt x="0" y="0"/>
                </a:moveTo>
                <a:lnTo>
                  <a:pt x="5121740" y="0"/>
                </a:lnTo>
                <a:lnTo>
                  <a:pt x="5121740" y="2557042"/>
                </a:lnTo>
                <a:lnTo>
                  <a:pt x="0" y="255704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553233">
            <a:off x="12104042" y="7304290"/>
            <a:ext cx="8082726" cy="4035322"/>
          </a:xfrm>
          <a:custGeom>
            <a:avLst/>
            <a:gdLst/>
            <a:ahLst/>
            <a:cxnLst/>
            <a:rect l="l" t="t" r="r" b="b"/>
            <a:pathLst>
              <a:path w="8082726" h="4035322">
                <a:moveTo>
                  <a:pt x="0" y="0"/>
                </a:moveTo>
                <a:lnTo>
                  <a:pt x="8082727" y="0"/>
                </a:lnTo>
                <a:lnTo>
                  <a:pt x="8082727" y="4035322"/>
                </a:lnTo>
                <a:lnTo>
                  <a:pt x="0" y="403532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2868241" y="685186"/>
            <a:ext cx="916797" cy="951393"/>
          </a:xfrm>
          <a:custGeom>
            <a:avLst/>
            <a:gdLst/>
            <a:ahLst/>
            <a:cxnLst/>
            <a:rect l="l" t="t" r="r" b="b"/>
            <a:pathLst>
              <a:path w="916797" h="951393">
                <a:moveTo>
                  <a:pt x="0" y="0"/>
                </a:moveTo>
                <a:lnTo>
                  <a:pt x="916797" y="0"/>
                </a:lnTo>
                <a:lnTo>
                  <a:pt x="916797" y="951393"/>
                </a:lnTo>
                <a:lnTo>
                  <a:pt x="0" y="95139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6800901" y="813591"/>
            <a:ext cx="916797" cy="951393"/>
          </a:xfrm>
          <a:custGeom>
            <a:avLst/>
            <a:gdLst/>
            <a:ahLst/>
            <a:cxnLst/>
            <a:rect l="l" t="t" r="r" b="b"/>
            <a:pathLst>
              <a:path w="916797" h="951393">
                <a:moveTo>
                  <a:pt x="0" y="0"/>
                </a:moveTo>
                <a:lnTo>
                  <a:pt x="916798" y="0"/>
                </a:lnTo>
                <a:lnTo>
                  <a:pt x="916798" y="951394"/>
                </a:lnTo>
                <a:lnTo>
                  <a:pt x="0" y="95139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6073087" y="437426"/>
            <a:ext cx="6141825" cy="9412147"/>
          </a:xfrm>
          <a:custGeom>
            <a:avLst/>
            <a:gdLst/>
            <a:ahLst/>
            <a:cxnLst/>
            <a:rect l="l" t="t" r="r" b="b"/>
            <a:pathLst>
              <a:path w="6141825" h="9412147">
                <a:moveTo>
                  <a:pt x="0" y="0"/>
                </a:moveTo>
                <a:lnTo>
                  <a:pt x="6141826" y="0"/>
                </a:lnTo>
                <a:lnTo>
                  <a:pt x="6141826" y="9412148"/>
                </a:lnTo>
                <a:lnTo>
                  <a:pt x="0" y="941214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CDFFD8">
                <a:alpha val="100000"/>
              </a:srgbClr>
            </a:gs>
            <a:gs pos="100000">
              <a:srgbClr val="94B9FF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144000" y="2035804"/>
            <a:ext cx="4182640" cy="2088194"/>
          </a:xfrm>
          <a:custGeom>
            <a:avLst/>
            <a:gdLst/>
            <a:ahLst/>
            <a:cxnLst/>
            <a:rect l="l" t="t" r="r" b="b"/>
            <a:pathLst>
              <a:path w="4182640" h="2088194">
                <a:moveTo>
                  <a:pt x="0" y="0"/>
                </a:moveTo>
                <a:lnTo>
                  <a:pt x="4182640" y="0"/>
                </a:lnTo>
                <a:lnTo>
                  <a:pt x="4182640" y="2088193"/>
                </a:lnTo>
                <a:lnTo>
                  <a:pt x="0" y="208819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4093040" y="1160883"/>
            <a:ext cx="5121740" cy="2557042"/>
          </a:xfrm>
          <a:custGeom>
            <a:avLst/>
            <a:gdLst/>
            <a:ahLst/>
            <a:cxnLst/>
            <a:rect l="l" t="t" r="r" b="b"/>
            <a:pathLst>
              <a:path w="5121740" h="2557042">
                <a:moveTo>
                  <a:pt x="0" y="0"/>
                </a:moveTo>
                <a:lnTo>
                  <a:pt x="5121740" y="0"/>
                </a:lnTo>
                <a:lnTo>
                  <a:pt x="5121740" y="2557042"/>
                </a:lnTo>
                <a:lnTo>
                  <a:pt x="0" y="255704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553233">
            <a:off x="12104042" y="7304290"/>
            <a:ext cx="8082726" cy="4035322"/>
          </a:xfrm>
          <a:custGeom>
            <a:avLst/>
            <a:gdLst/>
            <a:ahLst/>
            <a:cxnLst/>
            <a:rect l="l" t="t" r="r" b="b"/>
            <a:pathLst>
              <a:path w="8082726" h="4035322">
                <a:moveTo>
                  <a:pt x="0" y="0"/>
                </a:moveTo>
                <a:lnTo>
                  <a:pt x="8082727" y="0"/>
                </a:lnTo>
                <a:lnTo>
                  <a:pt x="8082727" y="4035322"/>
                </a:lnTo>
                <a:lnTo>
                  <a:pt x="0" y="403532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2868241" y="685186"/>
            <a:ext cx="916797" cy="951393"/>
          </a:xfrm>
          <a:custGeom>
            <a:avLst/>
            <a:gdLst/>
            <a:ahLst/>
            <a:cxnLst/>
            <a:rect l="l" t="t" r="r" b="b"/>
            <a:pathLst>
              <a:path w="916797" h="951393">
                <a:moveTo>
                  <a:pt x="0" y="0"/>
                </a:moveTo>
                <a:lnTo>
                  <a:pt x="916797" y="0"/>
                </a:lnTo>
                <a:lnTo>
                  <a:pt x="916797" y="951393"/>
                </a:lnTo>
                <a:lnTo>
                  <a:pt x="0" y="95139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6800901" y="813591"/>
            <a:ext cx="916797" cy="951393"/>
          </a:xfrm>
          <a:custGeom>
            <a:avLst/>
            <a:gdLst/>
            <a:ahLst/>
            <a:cxnLst/>
            <a:rect l="l" t="t" r="r" b="b"/>
            <a:pathLst>
              <a:path w="916797" h="951393">
                <a:moveTo>
                  <a:pt x="0" y="0"/>
                </a:moveTo>
                <a:lnTo>
                  <a:pt x="916798" y="0"/>
                </a:lnTo>
                <a:lnTo>
                  <a:pt x="916798" y="951394"/>
                </a:lnTo>
                <a:lnTo>
                  <a:pt x="0" y="95139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1428750" y="904875"/>
            <a:ext cx="10404211" cy="1038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200"/>
              </a:lnSpc>
            </a:pPr>
            <a:r>
              <a:rPr lang="en-US" sz="6000">
                <a:solidFill>
                  <a:srgbClr val="9FD3CF"/>
                </a:solidFill>
                <a:latin typeface="Mango AC"/>
                <a:ea typeface="Mango AC"/>
                <a:cs typeface="Mango AC"/>
                <a:sym typeface="Mango AC"/>
              </a:rPr>
              <a:t>Round 7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713169" y="5217302"/>
            <a:ext cx="6341688" cy="721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>
                <a:solidFill>
                  <a:srgbClr val="FFFFFF"/>
                </a:solidFill>
                <a:latin typeface="Hit and Run"/>
                <a:ea typeface="Hit and Run"/>
                <a:cs typeface="Hit and Run"/>
                <a:sym typeface="Hit and Run"/>
              </a:rPr>
              <a:t>and the answer is...</a:t>
            </a:r>
          </a:p>
        </p:txBody>
      </p:sp>
      <p:sp>
        <p:nvSpPr>
          <p:cNvPr id="9" name="Freeform 9"/>
          <p:cNvSpPr/>
          <p:nvPr/>
        </p:nvSpPr>
        <p:spPr>
          <a:xfrm>
            <a:off x="10863033" y="685186"/>
            <a:ext cx="5844010" cy="8956338"/>
          </a:xfrm>
          <a:custGeom>
            <a:avLst/>
            <a:gdLst/>
            <a:ahLst/>
            <a:cxnLst/>
            <a:rect l="l" t="t" r="r" b="b"/>
            <a:pathLst>
              <a:path w="5844010" h="8956338">
                <a:moveTo>
                  <a:pt x="0" y="0"/>
                </a:moveTo>
                <a:lnTo>
                  <a:pt x="5844010" y="0"/>
                </a:lnTo>
                <a:lnTo>
                  <a:pt x="5844010" y="8956338"/>
                </a:lnTo>
                <a:lnTo>
                  <a:pt x="0" y="895633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CDFFD8">
                <a:alpha val="100000"/>
              </a:srgbClr>
            </a:gs>
            <a:gs pos="100000">
              <a:srgbClr val="94B9FF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144000" y="2035804"/>
            <a:ext cx="4182640" cy="2088194"/>
          </a:xfrm>
          <a:custGeom>
            <a:avLst/>
            <a:gdLst/>
            <a:ahLst/>
            <a:cxnLst/>
            <a:rect l="l" t="t" r="r" b="b"/>
            <a:pathLst>
              <a:path w="4182640" h="2088194">
                <a:moveTo>
                  <a:pt x="0" y="0"/>
                </a:moveTo>
                <a:lnTo>
                  <a:pt x="4182640" y="0"/>
                </a:lnTo>
                <a:lnTo>
                  <a:pt x="4182640" y="2088193"/>
                </a:lnTo>
                <a:lnTo>
                  <a:pt x="0" y="208819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4093040" y="1160883"/>
            <a:ext cx="5121740" cy="2557042"/>
          </a:xfrm>
          <a:custGeom>
            <a:avLst/>
            <a:gdLst/>
            <a:ahLst/>
            <a:cxnLst/>
            <a:rect l="l" t="t" r="r" b="b"/>
            <a:pathLst>
              <a:path w="5121740" h="2557042">
                <a:moveTo>
                  <a:pt x="0" y="0"/>
                </a:moveTo>
                <a:lnTo>
                  <a:pt x="5121740" y="0"/>
                </a:lnTo>
                <a:lnTo>
                  <a:pt x="5121740" y="2557042"/>
                </a:lnTo>
                <a:lnTo>
                  <a:pt x="0" y="255704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553233">
            <a:off x="12104042" y="7304290"/>
            <a:ext cx="8082726" cy="4035322"/>
          </a:xfrm>
          <a:custGeom>
            <a:avLst/>
            <a:gdLst/>
            <a:ahLst/>
            <a:cxnLst/>
            <a:rect l="l" t="t" r="r" b="b"/>
            <a:pathLst>
              <a:path w="8082726" h="4035322">
                <a:moveTo>
                  <a:pt x="0" y="0"/>
                </a:moveTo>
                <a:lnTo>
                  <a:pt x="8082727" y="0"/>
                </a:lnTo>
                <a:lnTo>
                  <a:pt x="8082727" y="4035322"/>
                </a:lnTo>
                <a:lnTo>
                  <a:pt x="0" y="403532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2868241" y="685186"/>
            <a:ext cx="916797" cy="951393"/>
          </a:xfrm>
          <a:custGeom>
            <a:avLst/>
            <a:gdLst/>
            <a:ahLst/>
            <a:cxnLst/>
            <a:rect l="l" t="t" r="r" b="b"/>
            <a:pathLst>
              <a:path w="916797" h="951393">
                <a:moveTo>
                  <a:pt x="0" y="0"/>
                </a:moveTo>
                <a:lnTo>
                  <a:pt x="916797" y="0"/>
                </a:lnTo>
                <a:lnTo>
                  <a:pt x="916797" y="951393"/>
                </a:lnTo>
                <a:lnTo>
                  <a:pt x="0" y="95139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6800901" y="813591"/>
            <a:ext cx="916797" cy="951393"/>
          </a:xfrm>
          <a:custGeom>
            <a:avLst/>
            <a:gdLst/>
            <a:ahLst/>
            <a:cxnLst/>
            <a:rect l="l" t="t" r="r" b="b"/>
            <a:pathLst>
              <a:path w="916797" h="951393">
                <a:moveTo>
                  <a:pt x="0" y="0"/>
                </a:moveTo>
                <a:lnTo>
                  <a:pt x="916798" y="0"/>
                </a:lnTo>
                <a:lnTo>
                  <a:pt x="916798" y="951394"/>
                </a:lnTo>
                <a:lnTo>
                  <a:pt x="0" y="95139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6110866" y="495019"/>
            <a:ext cx="6066268" cy="9296962"/>
          </a:xfrm>
          <a:custGeom>
            <a:avLst/>
            <a:gdLst/>
            <a:ahLst/>
            <a:cxnLst/>
            <a:rect l="l" t="t" r="r" b="b"/>
            <a:pathLst>
              <a:path w="6066268" h="9296962">
                <a:moveTo>
                  <a:pt x="0" y="0"/>
                </a:moveTo>
                <a:lnTo>
                  <a:pt x="6066268" y="0"/>
                </a:lnTo>
                <a:lnTo>
                  <a:pt x="6066268" y="9296962"/>
                </a:lnTo>
                <a:lnTo>
                  <a:pt x="0" y="929696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CDFFD8">
                <a:alpha val="100000"/>
              </a:srgbClr>
            </a:gs>
            <a:gs pos="100000">
              <a:srgbClr val="94B9FF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144000" y="2035804"/>
            <a:ext cx="4182640" cy="2088194"/>
          </a:xfrm>
          <a:custGeom>
            <a:avLst/>
            <a:gdLst/>
            <a:ahLst/>
            <a:cxnLst/>
            <a:rect l="l" t="t" r="r" b="b"/>
            <a:pathLst>
              <a:path w="4182640" h="2088194">
                <a:moveTo>
                  <a:pt x="0" y="0"/>
                </a:moveTo>
                <a:lnTo>
                  <a:pt x="4182640" y="0"/>
                </a:lnTo>
                <a:lnTo>
                  <a:pt x="4182640" y="2088193"/>
                </a:lnTo>
                <a:lnTo>
                  <a:pt x="0" y="208819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4093040" y="1160883"/>
            <a:ext cx="5121740" cy="2557042"/>
          </a:xfrm>
          <a:custGeom>
            <a:avLst/>
            <a:gdLst/>
            <a:ahLst/>
            <a:cxnLst/>
            <a:rect l="l" t="t" r="r" b="b"/>
            <a:pathLst>
              <a:path w="5121740" h="2557042">
                <a:moveTo>
                  <a:pt x="0" y="0"/>
                </a:moveTo>
                <a:lnTo>
                  <a:pt x="5121740" y="0"/>
                </a:lnTo>
                <a:lnTo>
                  <a:pt x="5121740" y="2557042"/>
                </a:lnTo>
                <a:lnTo>
                  <a:pt x="0" y="255704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553233">
            <a:off x="12104042" y="7304290"/>
            <a:ext cx="8082726" cy="4035322"/>
          </a:xfrm>
          <a:custGeom>
            <a:avLst/>
            <a:gdLst/>
            <a:ahLst/>
            <a:cxnLst/>
            <a:rect l="l" t="t" r="r" b="b"/>
            <a:pathLst>
              <a:path w="8082726" h="4035322">
                <a:moveTo>
                  <a:pt x="0" y="0"/>
                </a:moveTo>
                <a:lnTo>
                  <a:pt x="8082727" y="0"/>
                </a:lnTo>
                <a:lnTo>
                  <a:pt x="8082727" y="4035322"/>
                </a:lnTo>
                <a:lnTo>
                  <a:pt x="0" y="403532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2868241" y="685186"/>
            <a:ext cx="916797" cy="951393"/>
          </a:xfrm>
          <a:custGeom>
            <a:avLst/>
            <a:gdLst/>
            <a:ahLst/>
            <a:cxnLst/>
            <a:rect l="l" t="t" r="r" b="b"/>
            <a:pathLst>
              <a:path w="916797" h="951393">
                <a:moveTo>
                  <a:pt x="0" y="0"/>
                </a:moveTo>
                <a:lnTo>
                  <a:pt x="916797" y="0"/>
                </a:lnTo>
                <a:lnTo>
                  <a:pt x="916797" y="951393"/>
                </a:lnTo>
                <a:lnTo>
                  <a:pt x="0" y="95139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6800901" y="813591"/>
            <a:ext cx="916797" cy="951393"/>
          </a:xfrm>
          <a:custGeom>
            <a:avLst/>
            <a:gdLst/>
            <a:ahLst/>
            <a:cxnLst/>
            <a:rect l="l" t="t" r="r" b="b"/>
            <a:pathLst>
              <a:path w="916797" h="951393">
                <a:moveTo>
                  <a:pt x="0" y="0"/>
                </a:moveTo>
                <a:lnTo>
                  <a:pt x="916798" y="0"/>
                </a:lnTo>
                <a:lnTo>
                  <a:pt x="916798" y="951394"/>
                </a:lnTo>
                <a:lnTo>
                  <a:pt x="0" y="95139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1428750" y="904875"/>
            <a:ext cx="10404211" cy="1038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200"/>
              </a:lnSpc>
            </a:pPr>
            <a:r>
              <a:rPr lang="en-US" sz="6000">
                <a:solidFill>
                  <a:srgbClr val="9FD3CF"/>
                </a:solidFill>
                <a:latin typeface="Mango AC"/>
                <a:ea typeface="Mango AC"/>
                <a:cs typeface="Mango AC"/>
                <a:sym typeface="Mango AC"/>
              </a:rPr>
              <a:t>Round 8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713169" y="5217302"/>
            <a:ext cx="6341688" cy="721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>
                <a:solidFill>
                  <a:srgbClr val="FFFFFF"/>
                </a:solidFill>
                <a:latin typeface="Hit and Run"/>
                <a:ea typeface="Hit and Run"/>
                <a:cs typeface="Hit and Run"/>
                <a:sym typeface="Hit and Run"/>
              </a:rPr>
              <a:t>and the answer is...</a:t>
            </a:r>
          </a:p>
        </p:txBody>
      </p:sp>
      <p:sp>
        <p:nvSpPr>
          <p:cNvPr id="9" name="Freeform 9"/>
          <p:cNvSpPr/>
          <p:nvPr/>
        </p:nvSpPr>
        <p:spPr>
          <a:xfrm>
            <a:off x="9692376" y="315561"/>
            <a:ext cx="6453029" cy="9655878"/>
          </a:xfrm>
          <a:custGeom>
            <a:avLst/>
            <a:gdLst/>
            <a:ahLst/>
            <a:cxnLst/>
            <a:rect l="l" t="t" r="r" b="b"/>
            <a:pathLst>
              <a:path w="6453029" h="9655878">
                <a:moveTo>
                  <a:pt x="0" y="0"/>
                </a:moveTo>
                <a:lnTo>
                  <a:pt x="6453030" y="0"/>
                </a:lnTo>
                <a:lnTo>
                  <a:pt x="6453030" y="9655878"/>
                </a:lnTo>
                <a:lnTo>
                  <a:pt x="0" y="965587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CDFFD8">
                <a:alpha val="100000"/>
              </a:srgbClr>
            </a:gs>
            <a:gs pos="100000">
              <a:srgbClr val="94B9FF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144000" y="2035804"/>
            <a:ext cx="4182640" cy="2088194"/>
          </a:xfrm>
          <a:custGeom>
            <a:avLst/>
            <a:gdLst/>
            <a:ahLst/>
            <a:cxnLst/>
            <a:rect l="l" t="t" r="r" b="b"/>
            <a:pathLst>
              <a:path w="4182640" h="2088194">
                <a:moveTo>
                  <a:pt x="0" y="0"/>
                </a:moveTo>
                <a:lnTo>
                  <a:pt x="4182640" y="0"/>
                </a:lnTo>
                <a:lnTo>
                  <a:pt x="4182640" y="2088193"/>
                </a:lnTo>
                <a:lnTo>
                  <a:pt x="0" y="208819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4093040" y="1160883"/>
            <a:ext cx="5121740" cy="2557042"/>
          </a:xfrm>
          <a:custGeom>
            <a:avLst/>
            <a:gdLst/>
            <a:ahLst/>
            <a:cxnLst/>
            <a:rect l="l" t="t" r="r" b="b"/>
            <a:pathLst>
              <a:path w="5121740" h="2557042">
                <a:moveTo>
                  <a:pt x="0" y="0"/>
                </a:moveTo>
                <a:lnTo>
                  <a:pt x="5121740" y="0"/>
                </a:lnTo>
                <a:lnTo>
                  <a:pt x="5121740" y="2557042"/>
                </a:lnTo>
                <a:lnTo>
                  <a:pt x="0" y="255704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553233">
            <a:off x="12104042" y="7304290"/>
            <a:ext cx="8082726" cy="4035322"/>
          </a:xfrm>
          <a:custGeom>
            <a:avLst/>
            <a:gdLst/>
            <a:ahLst/>
            <a:cxnLst/>
            <a:rect l="l" t="t" r="r" b="b"/>
            <a:pathLst>
              <a:path w="8082726" h="4035322">
                <a:moveTo>
                  <a:pt x="0" y="0"/>
                </a:moveTo>
                <a:lnTo>
                  <a:pt x="8082727" y="0"/>
                </a:lnTo>
                <a:lnTo>
                  <a:pt x="8082727" y="4035322"/>
                </a:lnTo>
                <a:lnTo>
                  <a:pt x="0" y="403532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2868241" y="685186"/>
            <a:ext cx="916797" cy="951393"/>
          </a:xfrm>
          <a:custGeom>
            <a:avLst/>
            <a:gdLst/>
            <a:ahLst/>
            <a:cxnLst/>
            <a:rect l="l" t="t" r="r" b="b"/>
            <a:pathLst>
              <a:path w="916797" h="951393">
                <a:moveTo>
                  <a:pt x="0" y="0"/>
                </a:moveTo>
                <a:lnTo>
                  <a:pt x="916797" y="0"/>
                </a:lnTo>
                <a:lnTo>
                  <a:pt x="916797" y="951393"/>
                </a:lnTo>
                <a:lnTo>
                  <a:pt x="0" y="95139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6800901" y="813591"/>
            <a:ext cx="916797" cy="951393"/>
          </a:xfrm>
          <a:custGeom>
            <a:avLst/>
            <a:gdLst/>
            <a:ahLst/>
            <a:cxnLst/>
            <a:rect l="l" t="t" r="r" b="b"/>
            <a:pathLst>
              <a:path w="916797" h="951393">
                <a:moveTo>
                  <a:pt x="0" y="0"/>
                </a:moveTo>
                <a:lnTo>
                  <a:pt x="916798" y="0"/>
                </a:lnTo>
                <a:lnTo>
                  <a:pt x="916798" y="951394"/>
                </a:lnTo>
                <a:lnTo>
                  <a:pt x="0" y="95139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5917485" y="315561"/>
            <a:ext cx="6453029" cy="9655878"/>
          </a:xfrm>
          <a:custGeom>
            <a:avLst/>
            <a:gdLst/>
            <a:ahLst/>
            <a:cxnLst/>
            <a:rect l="l" t="t" r="r" b="b"/>
            <a:pathLst>
              <a:path w="6453029" h="9655878">
                <a:moveTo>
                  <a:pt x="0" y="0"/>
                </a:moveTo>
                <a:lnTo>
                  <a:pt x="6453030" y="0"/>
                </a:lnTo>
                <a:lnTo>
                  <a:pt x="6453030" y="9655878"/>
                </a:lnTo>
                <a:lnTo>
                  <a:pt x="0" y="965587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CDFFD8">
                <a:alpha val="100000"/>
              </a:srgbClr>
            </a:gs>
            <a:gs pos="100000">
              <a:srgbClr val="94B9FF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144000" y="2035804"/>
            <a:ext cx="4182640" cy="2088194"/>
          </a:xfrm>
          <a:custGeom>
            <a:avLst/>
            <a:gdLst/>
            <a:ahLst/>
            <a:cxnLst/>
            <a:rect l="l" t="t" r="r" b="b"/>
            <a:pathLst>
              <a:path w="4182640" h="2088194">
                <a:moveTo>
                  <a:pt x="0" y="0"/>
                </a:moveTo>
                <a:lnTo>
                  <a:pt x="4182640" y="0"/>
                </a:lnTo>
                <a:lnTo>
                  <a:pt x="4182640" y="2088193"/>
                </a:lnTo>
                <a:lnTo>
                  <a:pt x="0" y="208819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4093040" y="1160883"/>
            <a:ext cx="5121740" cy="2557042"/>
          </a:xfrm>
          <a:custGeom>
            <a:avLst/>
            <a:gdLst/>
            <a:ahLst/>
            <a:cxnLst/>
            <a:rect l="l" t="t" r="r" b="b"/>
            <a:pathLst>
              <a:path w="5121740" h="2557042">
                <a:moveTo>
                  <a:pt x="0" y="0"/>
                </a:moveTo>
                <a:lnTo>
                  <a:pt x="5121740" y="0"/>
                </a:lnTo>
                <a:lnTo>
                  <a:pt x="5121740" y="2557042"/>
                </a:lnTo>
                <a:lnTo>
                  <a:pt x="0" y="255704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553233">
            <a:off x="12104042" y="7304290"/>
            <a:ext cx="8082726" cy="4035322"/>
          </a:xfrm>
          <a:custGeom>
            <a:avLst/>
            <a:gdLst/>
            <a:ahLst/>
            <a:cxnLst/>
            <a:rect l="l" t="t" r="r" b="b"/>
            <a:pathLst>
              <a:path w="8082726" h="4035322">
                <a:moveTo>
                  <a:pt x="0" y="0"/>
                </a:moveTo>
                <a:lnTo>
                  <a:pt x="8082727" y="0"/>
                </a:lnTo>
                <a:lnTo>
                  <a:pt x="8082727" y="4035322"/>
                </a:lnTo>
                <a:lnTo>
                  <a:pt x="0" y="403532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2868241" y="685186"/>
            <a:ext cx="916797" cy="951393"/>
          </a:xfrm>
          <a:custGeom>
            <a:avLst/>
            <a:gdLst/>
            <a:ahLst/>
            <a:cxnLst/>
            <a:rect l="l" t="t" r="r" b="b"/>
            <a:pathLst>
              <a:path w="916797" h="951393">
                <a:moveTo>
                  <a:pt x="0" y="0"/>
                </a:moveTo>
                <a:lnTo>
                  <a:pt x="916797" y="0"/>
                </a:lnTo>
                <a:lnTo>
                  <a:pt x="916797" y="951393"/>
                </a:lnTo>
                <a:lnTo>
                  <a:pt x="0" y="95139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6800901" y="813591"/>
            <a:ext cx="916797" cy="951393"/>
          </a:xfrm>
          <a:custGeom>
            <a:avLst/>
            <a:gdLst/>
            <a:ahLst/>
            <a:cxnLst/>
            <a:rect l="l" t="t" r="r" b="b"/>
            <a:pathLst>
              <a:path w="916797" h="951393">
                <a:moveTo>
                  <a:pt x="0" y="0"/>
                </a:moveTo>
                <a:lnTo>
                  <a:pt x="916798" y="0"/>
                </a:lnTo>
                <a:lnTo>
                  <a:pt x="916798" y="951394"/>
                </a:lnTo>
                <a:lnTo>
                  <a:pt x="0" y="95139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1428750" y="904875"/>
            <a:ext cx="10404211" cy="1038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200"/>
              </a:lnSpc>
            </a:pPr>
            <a:r>
              <a:rPr lang="en-US" sz="6000">
                <a:solidFill>
                  <a:srgbClr val="9FD3CF"/>
                </a:solidFill>
                <a:latin typeface="Mango AC"/>
                <a:ea typeface="Mango AC"/>
                <a:cs typeface="Mango AC"/>
                <a:sym typeface="Mango AC"/>
              </a:rPr>
              <a:t>Round 9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713169" y="5217302"/>
            <a:ext cx="6341688" cy="721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>
                <a:solidFill>
                  <a:srgbClr val="FFFFFF"/>
                </a:solidFill>
                <a:latin typeface="Hit and Run"/>
                <a:ea typeface="Hit and Run"/>
                <a:cs typeface="Hit and Run"/>
                <a:sym typeface="Hit and Run"/>
              </a:rPr>
              <a:t>and the answer is...</a:t>
            </a:r>
          </a:p>
        </p:txBody>
      </p:sp>
      <p:sp>
        <p:nvSpPr>
          <p:cNvPr id="9" name="Freeform 9"/>
          <p:cNvSpPr/>
          <p:nvPr/>
        </p:nvSpPr>
        <p:spPr>
          <a:xfrm>
            <a:off x="10428541" y="518400"/>
            <a:ext cx="6372361" cy="9250201"/>
          </a:xfrm>
          <a:custGeom>
            <a:avLst/>
            <a:gdLst/>
            <a:ahLst/>
            <a:cxnLst/>
            <a:rect l="l" t="t" r="r" b="b"/>
            <a:pathLst>
              <a:path w="6372361" h="9250201">
                <a:moveTo>
                  <a:pt x="0" y="0"/>
                </a:moveTo>
                <a:lnTo>
                  <a:pt x="6372360" y="0"/>
                </a:lnTo>
                <a:lnTo>
                  <a:pt x="6372360" y="9250200"/>
                </a:lnTo>
                <a:lnTo>
                  <a:pt x="0" y="92502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CDFFD8">
                <a:alpha val="100000"/>
              </a:srgbClr>
            </a:gs>
            <a:gs pos="100000">
              <a:srgbClr val="94B9FF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144000" y="2035804"/>
            <a:ext cx="4182640" cy="2088194"/>
          </a:xfrm>
          <a:custGeom>
            <a:avLst/>
            <a:gdLst/>
            <a:ahLst/>
            <a:cxnLst/>
            <a:rect l="l" t="t" r="r" b="b"/>
            <a:pathLst>
              <a:path w="4182640" h="2088194">
                <a:moveTo>
                  <a:pt x="0" y="0"/>
                </a:moveTo>
                <a:lnTo>
                  <a:pt x="4182640" y="0"/>
                </a:lnTo>
                <a:lnTo>
                  <a:pt x="4182640" y="2088193"/>
                </a:lnTo>
                <a:lnTo>
                  <a:pt x="0" y="208819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4093040" y="1160883"/>
            <a:ext cx="5121740" cy="2557042"/>
          </a:xfrm>
          <a:custGeom>
            <a:avLst/>
            <a:gdLst/>
            <a:ahLst/>
            <a:cxnLst/>
            <a:rect l="l" t="t" r="r" b="b"/>
            <a:pathLst>
              <a:path w="5121740" h="2557042">
                <a:moveTo>
                  <a:pt x="0" y="0"/>
                </a:moveTo>
                <a:lnTo>
                  <a:pt x="5121740" y="0"/>
                </a:lnTo>
                <a:lnTo>
                  <a:pt x="5121740" y="2557042"/>
                </a:lnTo>
                <a:lnTo>
                  <a:pt x="0" y="255704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553233">
            <a:off x="12104042" y="7304290"/>
            <a:ext cx="8082726" cy="4035322"/>
          </a:xfrm>
          <a:custGeom>
            <a:avLst/>
            <a:gdLst/>
            <a:ahLst/>
            <a:cxnLst/>
            <a:rect l="l" t="t" r="r" b="b"/>
            <a:pathLst>
              <a:path w="8082726" h="4035322">
                <a:moveTo>
                  <a:pt x="0" y="0"/>
                </a:moveTo>
                <a:lnTo>
                  <a:pt x="8082727" y="0"/>
                </a:lnTo>
                <a:lnTo>
                  <a:pt x="8082727" y="4035322"/>
                </a:lnTo>
                <a:lnTo>
                  <a:pt x="0" y="403532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2868241" y="685186"/>
            <a:ext cx="916797" cy="951393"/>
          </a:xfrm>
          <a:custGeom>
            <a:avLst/>
            <a:gdLst/>
            <a:ahLst/>
            <a:cxnLst/>
            <a:rect l="l" t="t" r="r" b="b"/>
            <a:pathLst>
              <a:path w="916797" h="951393">
                <a:moveTo>
                  <a:pt x="0" y="0"/>
                </a:moveTo>
                <a:lnTo>
                  <a:pt x="916797" y="0"/>
                </a:lnTo>
                <a:lnTo>
                  <a:pt x="916797" y="951393"/>
                </a:lnTo>
                <a:lnTo>
                  <a:pt x="0" y="95139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6800901" y="813591"/>
            <a:ext cx="916797" cy="951393"/>
          </a:xfrm>
          <a:custGeom>
            <a:avLst/>
            <a:gdLst/>
            <a:ahLst/>
            <a:cxnLst/>
            <a:rect l="l" t="t" r="r" b="b"/>
            <a:pathLst>
              <a:path w="916797" h="951393">
                <a:moveTo>
                  <a:pt x="0" y="0"/>
                </a:moveTo>
                <a:lnTo>
                  <a:pt x="916798" y="0"/>
                </a:lnTo>
                <a:lnTo>
                  <a:pt x="916798" y="951394"/>
                </a:lnTo>
                <a:lnTo>
                  <a:pt x="0" y="95139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5957820" y="518400"/>
            <a:ext cx="6372361" cy="9250201"/>
          </a:xfrm>
          <a:custGeom>
            <a:avLst/>
            <a:gdLst/>
            <a:ahLst/>
            <a:cxnLst/>
            <a:rect l="l" t="t" r="r" b="b"/>
            <a:pathLst>
              <a:path w="6372361" h="9250201">
                <a:moveTo>
                  <a:pt x="0" y="0"/>
                </a:moveTo>
                <a:lnTo>
                  <a:pt x="6372360" y="0"/>
                </a:lnTo>
                <a:lnTo>
                  <a:pt x="6372360" y="9250200"/>
                </a:lnTo>
                <a:lnTo>
                  <a:pt x="0" y="92502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CDFFD8">
                <a:alpha val="100000"/>
              </a:srgbClr>
            </a:gs>
            <a:gs pos="100000">
              <a:srgbClr val="94B9FF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144000" y="2035804"/>
            <a:ext cx="4182640" cy="2088194"/>
          </a:xfrm>
          <a:custGeom>
            <a:avLst/>
            <a:gdLst/>
            <a:ahLst/>
            <a:cxnLst/>
            <a:rect l="l" t="t" r="r" b="b"/>
            <a:pathLst>
              <a:path w="4182640" h="2088194">
                <a:moveTo>
                  <a:pt x="0" y="0"/>
                </a:moveTo>
                <a:lnTo>
                  <a:pt x="4182640" y="0"/>
                </a:lnTo>
                <a:lnTo>
                  <a:pt x="4182640" y="2088193"/>
                </a:lnTo>
                <a:lnTo>
                  <a:pt x="0" y="208819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4093040" y="1160883"/>
            <a:ext cx="5121740" cy="2557042"/>
          </a:xfrm>
          <a:custGeom>
            <a:avLst/>
            <a:gdLst/>
            <a:ahLst/>
            <a:cxnLst/>
            <a:rect l="l" t="t" r="r" b="b"/>
            <a:pathLst>
              <a:path w="5121740" h="2557042">
                <a:moveTo>
                  <a:pt x="0" y="0"/>
                </a:moveTo>
                <a:lnTo>
                  <a:pt x="5121740" y="0"/>
                </a:lnTo>
                <a:lnTo>
                  <a:pt x="5121740" y="2557042"/>
                </a:lnTo>
                <a:lnTo>
                  <a:pt x="0" y="255704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553233">
            <a:off x="12104042" y="7304290"/>
            <a:ext cx="8082726" cy="4035322"/>
          </a:xfrm>
          <a:custGeom>
            <a:avLst/>
            <a:gdLst/>
            <a:ahLst/>
            <a:cxnLst/>
            <a:rect l="l" t="t" r="r" b="b"/>
            <a:pathLst>
              <a:path w="8082726" h="4035322">
                <a:moveTo>
                  <a:pt x="0" y="0"/>
                </a:moveTo>
                <a:lnTo>
                  <a:pt x="8082727" y="0"/>
                </a:lnTo>
                <a:lnTo>
                  <a:pt x="8082727" y="4035322"/>
                </a:lnTo>
                <a:lnTo>
                  <a:pt x="0" y="403532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2868241" y="685186"/>
            <a:ext cx="916797" cy="951393"/>
          </a:xfrm>
          <a:custGeom>
            <a:avLst/>
            <a:gdLst/>
            <a:ahLst/>
            <a:cxnLst/>
            <a:rect l="l" t="t" r="r" b="b"/>
            <a:pathLst>
              <a:path w="916797" h="951393">
                <a:moveTo>
                  <a:pt x="0" y="0"/>
                </a:moveTo>
                <a:lnTo>
                  <a:pt x="916797" y="0"/>
                </a:lnTo>
                <a:lnTo>
                  <a:pt x="916797" y="951393"/>
                </a:lnTo>
                <a:lnTo>
                  <a:pt x="0" y="95139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6800901" y="813591"/>
            <a:ext cx="916797" cy="951393"/>
          </a:xfrm>
          <a:custGeom>
            <a:avLst/>
            <a:gdLst/>
            <a:ahLst/>
            <a:cxnLst/>
            <a:rect l="l" t="t" r="r" b="b"/>
            <a:pathLst>
              <a:path w="916797" h="951393">
                <a:moveTo>
                  <a:pt x="0" y="0"/>
                </a:moveTo>
                <a:lnTo>
                  <a:pt x="916798" y="0"/>
                </a:lnTo>
                <a:lnTo>
                  <a:pt x="916798" y="951394"/>
                </a:lnTo>
                <a:lnTo>
                  <a:pt x="0" y="95139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1428750" y="904875"/>
            <a:ext cx="10404211" cy="1038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200"/>
              </a:lnSpc>
            </a:pPr>
            <a:r>
              <a:rPr lang="en-US" sz="6000">
                <a:solidFill>
                  <a:srgbClr val="9FD3CF"/>
                </a:solidFill>
                <a:latin typeface="Mango AC"/>
                <a:ea typeface="Mango AC"/>
                <a:cs typeface="Mango AC"/>
                <a:sym typeface="Mango AC"/>
              </a:rPr>
              <a:t>Round 10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713169" y="5217302"/>
            <a:ext cx="6341688" cy="721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>
                <a:solidFill>
                  <a:srgbClr val="FFFFFF"/>
                </a:solidFill>
                <a:latin typeface="Hit and Run"/>
                <a:ea typeface="Hit and Run"/>
                <a:cs typeface="Hit and Run"/>
                <a:sym typeface="Hit and Run"/>
              </a:rPr>
              <a:t>and the answer is...</a:t>
            </a:r>
          </a:p>
        </p:txBody>
      </p:sp>
      <p:sp>
        <p:nvSpPr>
          <p:cNvPr id="9" name="Freeform 9"/>
          <p:cNvSpPr/>
          <p:nvPr/>
        </p:nvSpPr>
        <p:spPr>
          <a:xfrm>
            <a:off x="9144000" y="395640"/>
            <a:ext cx="6497072" cy="9495721"/>
          </a:xfrm>
          <a:custGeom>
            <a:avLst/>
            <a:gdLst/>
            <a:ahLst/>
            <a:cxnLst/>
            <a:rect l="l" t="t" r="r" b="b"/>
            <a:pathLst>
              <a:path w="6497072" h="9495721">
                <a:moveTo>
                  <a:pt x="0" y="0"/>
                </a:moveTo>
                <a:lnTo>
                  <a:pt x="6497072" y="0"/>
                </a:lnTo>
                <a:lnTo>
                  <a:pt x="6497072" y="9495720"/>
                </a:lnTo>
                <a:lnTo>
                  <a:pt x="0" y="949572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CDFFD8">
                <a:alpha val="100000"/>
              </a:srgbClr>
            </a:gs>
            <a:gs pos="100000">
              <a:srgbClr val="94B9FF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144000" y="2035804"/>
            <a:ext cx="4182640" cy="2088194"/>
          </a:xfrm>
          <a:custGeom>
            <a:avLst/>
            <a:gdLst/>
            <a:ahLst/>
            <a:cxnLst/>
            <a:rect l="l" t="t" r="r" b="b"/>
            <a:pathLst>
              <a:path w="4182640" h="2088194">
                <a:moveTo>
                  <a:pt x="0" y="0"/>
                </a:moveTo>
                <a:lnTo>
                  <a:pt x="4182640" y="0"/>
                </a:lnTo>
                <a:lnTo>
                  <a:pt x="4182640" y="2088193"/>
                </a:lnTo>
                <a:lnTo>
                  <a:pt x="0" y="208819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4093040" y="1160883"/>
            <a:ext cx="5121740" cy="2557042"/>
          </a:xfrm>
          <a:custGeom>
            <a:avLst/>
            <a:gdLst/>
            <a:ahLst/>
            <a:cxnLst/>
            <a:rect l="l" t="t" r="r" b="b"/>
            <a:pathLst>
              <a:path w="5121740" h="2557042">
                <a:moveTo>
                  <a:pt x="0" y="0"/>
                </a:moveTo>
                <a:lnTo>
                  <a:pt x="5121740" y="0"/>
                </a:lnTo>
                <a:lnTo>
                  <a:pt x="5121740" y="2557042"/>
                </a:lnTo>
                <a:lnTo>
                  <a:pt x="0" y="255704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553233">
            <a:off x="12104042" y="7304290"/>
            <a:ext cx="8082726" cy="4035322"/>
          </a:xfrm>
          <a:custGeom>
            <a:avLst/>
            <a:gdLst/>
            <a:ahLst/>
            <a:cxnLst/>
            <a:rect l="l" t="t" r="r" b="b"/>
            <a:pathLst>
              <a:path w="8082726" h="4035322">
                <a:moveTo>
                  <a:pt x="0" y="0"/>
                </a:moveTo>
                <a:lnTo>
                  <a:pt x="8082727" y="0"/>
                </a:lnTo>
                <a:lnTo>
                  <a:pt x="8082727" y="4035322"/>
                </a:lnTo>
                <a:lnTo>
                  <a:pt x="0" y="403532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2868241" y="685186"/>
            <a:ext cx="916797" cy="951393"/>
          </a:xfrm>
          <a:custGeom>
            <a:avLst/>
            <a:gdLst/>
            <a:ahLst/>
            <a:cxnLst/>
            <a:rect l="l" t="t" r="r" b="b"/>
            <a:pathLst>
              <a:path w="916797" h="951393">
                <a:moveTo>
                  <a:pt x="0" y="0"/>
                </a:moveTo>
                <a:lnTo>
                  <a:pt x="916797" y="0"/>
                </a:lnTo>
                <a:lnTo>
                  <a:pt x="916797" y="951393"/>
                </a:lnTo>
                <a:lnTo>
                  <a:pt x="0" y="95139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6800901" y="813591"/>
            <a:ext cx="916797" cy="951393"/>
          </a:xfrm>
          <a:custGeom>
            <a:avLst/>
            <a:gdLst/>
            <a:ahLst/>
            <a:cxnLst/>
            <a:rect l="l" t="t" r="r" b="b"/>
            <a:pathLst>
              <a:path w="916797" h="951393">
                <a:moveTo>
                  <a:pt x="0" y="0"/>
                </a:moveTo>
                <a:lnTo>
                  <a:pt x="916798" y="0"/>
                </a:lnTo>
                <a:lnTo>
                  <a:pt x="916798" y="951394"/>
                </a:lnTo>
                <a:lnTo>
                  <a:pt x="0" y="95139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5895464" y="395640"/>
            <a:ext cx="6497072" cy="9495721"/>
          </a:xfrm>
          <a:custGeom>
            <a:avLst/>
            <a:gdLst/>
            <a:ahLst/>
            <a:cxnLst/>
            <a:rect l="l" t="t" r="r" b="b"/>
            <a:pathLst>
              <a:path w="6497072" h="9495721">
                <a:moveTo>
                  <a:pt x="0" y="0"/>
                </a:moveTo>
                <a:lnTo>
                  <a:pt x="6497072" y="0"/>
                </a:lnTo>
                <a:lnTo>
                  <a:pt x="6497072" y="9495720"/>
                </a:lnTo>
                <a:lnTo>
                  <a:pt x="0" y="949572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CDFFD8">
                <a:alpha val="100000"/>
              </a:srgbClr>
            </a:gs>
            <a:gs pos="100000">
              <a:srgbClr val="94B9FF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144000" y="2035804"/>
            <a:ext cx="4182640" cy="2088194"/>
          </a:xfrm>
          <a:custGeom>
            <a:avLst/>
            <a:gdLst/>
            <a:ahLst/>
            <a:cxnLst/>
            <a:rect l="l" t="t" r="r" b="b"/>
            <a:pathLst>
              <a:path w="4182640" h="2088194">
                <a:moveTo>
                  <a:pt x="0" y="0"/>
                </a:moveTo>
                <a:lnTo>
                  <a:pt x="4182640" y="0"/>
                </a:lnTo>
                <a:lnTo>
                  <a:pt x="4182640" y="2088193"/>
                </a:lnTo>
                <a:lnTo>
                  <a:pt x="0" y="208819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4093040" y="1160883"/>
            <a:ext cx="5121740" cy="2557042"/>
          </a:xfrm>
          <a:custGeom>
            <a:avLst/>
            <a:gdLst/>
            <a:ahLst/>
            <a:cxnLst/>
            <a:rect l="l" t="t" r="r" b="b"/>
            <a:pathLst>
              <a:path w="5121740" h="2557042">
                <a:moveTo>
                  <a:pt x="0" y="0"/>
                </a:moveTo>
                <a:lnTo>
                  <a:pt x="5121740" y="0"/>
                </a:lnTo>
                <a:lnTo>
                  <a:pt x="5121740" y="2557042"/>
                </a:lnTo>
                <a:lnTo>
                  <a:pt x="0" y="255704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553233">
            <a:off x="12104042" y="7304290"/>
            <a:ext cx="8082726" cy="4035322"/>
          </a:xfrm>
          <a:custGeom>
            <a:avLst/>
            <a:gdLst/>
            <a:ahLst/>
            <a:cxnLst/>
            <a:rect l="l" t="t" r="r" b="b"/>
            <a:pathLst>
              <a:path w="8082726" h="4035322">
                <a:moveTo>
                  <a:pt x="0" y="0"/>
                </a:moveTo>
                <a:lnTo>
                  <a:pt x="8082727" y="0"/>
                </a:lnTo>
                <a:lnTo>
                  <a:pt x="8082727" y="4035322"/>
                </a:lnTo>
                <a:lnTo>
                  <a:pt x="0" y="403532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2868241" y="685186"/>
            <a:ext cx="916797" cy="951393"/>
          </a:xfrm>
          <a:custGeom>
            <a:avLst/>
            <a:gdLst/>
            <a:ahLst/>
            <a:cxnLst/>
            <a:rect l="l" t="t" r="r" b="b"/>
            <a:pathLst>
              <a:path w="916797" h="951393">
                <a:moveTo>
                  <a:pt x="0" y="0"/>
                </a:moveTo>
                <a:lnTo>
                  <a:pt x="916797" y="0"/>
                </a:lnTo>
                <a:lnTo>
                  <a:pt x="916797" y="951393"/>
                </a:lnTo>
                <a:lnTo>
                  <a:pt x="0" y="95139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6800901" y="813591"/>
            <a:ext cx="916797" cy="951393"/>
          </a:xfrm>
          <a:custGeom>
            <a:avLst/>
            <a:gdLst/>
            <a:ahLst/>
            <a:cxnLst/>
            <a:rect l="l" t="t" r="r" b="b"/>
            <a:pathLst>
              <a:path w="916797" h="951393">
                <a:moveTo>
                  <a:pt x="0" y="0"/>
                </a:moveTo>
                <a:lnTo>
                  <a:pt x="916798" y="0"/>
                </a:lnTo>
                <a:lnTo>
                  <a:pt x="916798" y="951394"/>
                </a:lnTo>
                <a:lnTo>
                  <a:pt x="0" y="95139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0104301" y="813591"/>
            <a:ext cx="6041105" cy="8933242"/>
          </a:xfrm>
          <a:custGeom>
            <a:avLst/>
            <a:gdLst/>
            <a:ahLst/>
            <a:cxnLst/>
            <a:rect l="l" t="t" r="r" b="b"/>
            <a:pathLst>
              <a:path w="6041105" h="8933242">
                <a:moveTo>
                  <a:pt x="0" y="0"/>
                </a:moveTo>
                <a:lnTo>
                  <a:pt x="6041105" y="0"/>
                </a:lnTo>
                <a:lnTo>
                  <a:pt x="6041105" y="8933243"/>
                </a:lnTo>
                <a:lnTo>
                  <a:pt x="0" y="893324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1428750" y="904875"/>
            <a:ext cx="10404211" cy="1038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200"/>
              </a:lnSpc>
            </a:pPr>
            <a:r>
              <a:rPr lang="en-US" sz="6000">
                <a:solidFill>
                  <a:srgbClr val="9FD3CF"/>
                </a:solidFill>
                <a:latin typeface="Mango AC"/>
                <a:ea typeface="Mango AC"/>
                <a:cs typeface="Mango AC"/>
                <a:sym typeface="Mango AC"/>
              </a:rPr>
              <a:t>Example round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428750" y="2676040"/>
            <a:ext cx="5537641" cy="721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>
                <a:solidFill>
                  <a:srgbClr val="FFFFFF"/>
                </a:solidFill>
                <a:latin typeface="Hit and Run"/>
                <a:ea typeface="Hit and Run"/>
                <a:cs typeface="Hit and Run"/>
                <a:sym typeface="Hit and Run"/>
              </a:rPr>
              <a:t>Click for a hint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428750" y="5057775"/>
            <a:ext cx="5537641" cy="22078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>
                <a:solidFill>
                  <a:srgbClr val="FFFFFF"/>
                </a:solidFill>
                <a:latin typeface="Hit and Run"/>
                <a:ea typeface="Hit and Run"/>
                <a:cs typeface="Hit and Run"/>
                <a:sym typeface="Hit and Run"/>
              </a:rPr>
              <a:t>the main character is a favourite pet...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CDFFD8">
                <a:alpha val="100000"/>
              </a:srgbClr>
            </a:gs>
            <a:gs pos="100000">
              <a:srgbClr val="94B9FF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144000" y="2035804"/>
            <a:ext cx="4182640" cy="2088194"/>
          </a:xfrm>
          <a:custGeom>
            <a:avLst/>
            <a:gdLst/>
            <a:ahLst/>
            <a:cxnLst/>
            <a:rect l="l" t="t" r="r" b="b"/>
            <a:pathLst>
              <a:path w="4182640" h="2088194">
                <a:moveTo>
                  <a:pt x="0" y="0"/>
                </a:moveTo>
                <a:lnTo>
                  <a:pt x="4182640" y="0"/>
                </a:lnTo>
                <a:lnTo>
                  <a:pt x="4182640" y="2088193"/>
                </a:lnTo>
                <a:lnTo>
                  <a:pt x="0" y="208819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4093040" y="1160883"/>
            <a:ext cx="5121740" cy="2557042"/>
          </a:xfrm>
          <a:custGeom>
            <a:avLst/>
            <a:gdLst/>
            <a:ahLst/>
            <a:cxnLst/>
            <a:rect l="l" t="t" r="r" b="b"/>
            <a:pathLst>
              <a:path w="5121740" h="2557042">
                <a:moveTo>
                  <a:pt x="0" y="0"/>
                </a:moveTo>
                <a:lnTo>
                  <a:pt x="5121740" y="0"/>
                </a:lnTo>
                <a:lnTo>
                  <a:pt x="5121740" y="2557042"/>
                </a:lnTo>
                <a:lnTo>
                  <a:pt x="0" y="255704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553233">
            <a:off x="12104042" y="7304290"/>
            <a:ext cx="8082726" cy="4035322"/>
          </a:xfrm>
          <a:custGeom>
            <a:avLst/>
            <a:gdLst/>
            <a:ahLst/>
            <a:cxnLst/>
            <a:rect l="l" t="t" r="r" b="b"/>
            <a:pathLst>
              <a:path w="8082726" h="4035322">
                <a:moveTo>
                  <a:pt x="0" y="0"/>
                </a:moveTo>
                <a:lnTo>
                  <a:pt x="8082727" y="0"/>
                </a:lnTo>
                <a:lnTo>
                  <a:pt x="8082727" y="4035322"/>
                </a:lnTo>
                <a:lnTo>
                  <a:pt x="0" y="403532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2868241" y="685186"/>
            <a:ext cx="916797" cy="951393"/>
          </a:xfrm>
          <a:custGeom>
            <a:avLst/>
            <a:gdLst/>
            <a:ahLst/>
            <a:cxnLst/>
            <a:rect l="l" t="t" r="r" b="b"/>
            <a:pathLst>
              <a:path w="916797" h="951393">
                <a:moveTo>
                  <a:pt x="0" y="0"/>
                </a:moveTo>
                <a:lnTo>
                  <a:pt x="916797" y="0"/>
                </a:lnTo>
                <a:lnTo>
                  <a:pt x="916797" y="951393"/>
                </a:lnTo>
                <a:lnTo>
                  <a:pt x="0" y="95139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6800901" y="813591"/>
            <a:ext cx="916797" cy="951393"/>
          </a:xfrm>
          <a:custGeom>
            <a:avLst/>
            <a:gdLst/>
            <a:ahLst/>
            <a:cxnLst/>
            <a:rect l="l" t="t" r="r" b="b"/>
            <a:pathLst>
              <a:path w="916797" h="951393">
                <a:moveTo>
                  <a:pt x="0" y="0"/>
                </a:moveTo>
                <a:lnTo>
                  <a:pt x="916798" y="0"/>
                </a:lnTo>
                <a:lnTo>
                  <a:pt x="916798" y="951394"/>
                </a:lnTo>
                <a:lnTo>
                  <a:pt x="0" y="95139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0104301" y="813591"/>
            <a:ext cx="6041105" cy="8933242"/>
          </a:xfrm>
          <a:custGeom>
            <a:avLst/>
            <a:gdLst/>
            <a:ahLst/>
            <a:cxnLst/>
            <a:rect l="l" t="t" r="r" b="b"/>
            <a:pathLst>
              <a:path w="6041105" h="8933242">
                <a:moveTo>
                  <a:pt x="0" y="0"/>
                </a:moveTo>
                <a:lnTo>
                  <a:pt x="6041105" y="0"/>
                </a:lnTo>
                <a:lnTo>
                  <a:pt x="6041105" y="8933243"/>
                </a:lnTo>
                <a:lnTo>
                  <a:pt x="0" y="893324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1428750" y="904875"/>
            <a:ext cx="10404211" cy="1038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200"/>
              </a:lnSpc>
            </a:pPr>
            <a:r>
              <a:rPr lang="en-US" sz="6000">
                <a:solidFill>
                  <a:srgbClr val="9FD3CF"/>
                </a:solidFill>
                <a:latin typeface="Mango AC"/>
                <a:ea typeface="Mango AC"/>
                <a:cs typeface="Mango AC"/>
                <a:sym typeface="Mango AC"/>
              </a:rPr>
              <a:t>Example round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192266" y="5194488"/>
            <a:ext cx="6341688" cy="721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>
                <a:solidFill>
                  <a:srgbClr val="FFFFFF"/>
                </a:solidFill>
                <a:latin typeface="Hit and Run"/>
                <a:ea typeface="Hit and Run"/>
                <a:cs typeface="Hit and Run"/>
                <a:sym typeface="Hit and Run"/>
              </a:rPr>
              <a:t>and the answer is...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CDFFD8">
                <a:alpha val="100000"/>
              </a:srgbClr>
            </a:gs>
            <a:gs pos="100000">
              <a:srgbClr val="94B9FF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144000" y="2035804"/>
            <a:ext cx="4182640" cy="2088194"/>
          </a:xfrm>
          <a:custGeom>
            <a:avLst/>
            <a:gdLst/>
            <a:ahLst/>
            <a:cxnLst/>
            <a:rect l="l" t="t" r="r" b="b"/>
            <a:pathLst>
              <a:path w="4182640" h="2088194">
                <a:moveTo>
                  <a:pt x="0" y="0"/>
                </a:moveTo>
                <a:lnTo>
                  <a:pt x="4182640" y="0"/>
                </a:lnTo>
                <a:lnTo>
                  <a:pt x="4182640" y="2088193"/>
                </a:lnTo>
                <a:lnTo>
                  <a:pt x="0" y="208819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4093040" y="1160883"/>
            <a:ext cx="5121740" cy="2557042"/>
          </a:xfrm>
          <a:custGeom>
            <a:avLst/>
            <a:gdLst/>
            <a:ahLst/>
            <a:cxnLst/>
            <a:rect l="l" t="t" r="r" b="b"/>
            <a:pathLst>
              <a:path w="5121740" h="2557042">
                <a:moveTo>
                  <a:pt x="0" y="0"/>
                </a:moveTo>
                <a:lnTo>
                  <a:pt x="5121740" y="0"/>
                </a:lnTo>
                <a:lnTo>
                  <a:pt x="5121740" y="2557042"/>
                </a:lnTo>
                <a:lnTo>
                  <a:pt x="0" y="255704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553233">
            <a:off x="12104042" y="7304290"/>
            <a:ext cx="8082726" cy="4035322"/>
          </a:xfrm>
          <a:custGeom>
            <a:avLst/>
            <a:gdLst/>
            <a:ahLst/>
            <a:cxnLst/>
            <a:rect l="l" t="t" r="r" b="b"/>
            <a:pathLst>
              <a:path w="8082726" h="4035322">
                <a:moveTo>
                  <a:pt x="0" y="0"/>
                </a:moveTo>
                <a:lnTo>
                  <a:pt x="8082727" y="0"/>
                </a:lnTo>
                <a:lnTo>
                  <a:pt x="8082727" y="4035322"/>
                </a:lnTo>
                <a:lnTo>
                  <a:pt x="0" y="403532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2868241" y="685186"/>
            <a:ext cx="916797" cy="951393"/>
          </a:xfrm>
          <a:custGeom>
            <a:avLst/>
            <a:gdLst/>
            <a:ahLst/>
            <a:cxnLst/>
            <a:rect l="l" t="t" r="r" b="b"/>
            <a:pathLst>
              <a:path w="916797" h="951393">
                <a:moveTo>
                  <a:pt x="0" y="0"/>
                </a:moveTo>
                <a:lnTo>
                  <a:pt x="916797" y="0"/>
                </a:lnTo>
                <a:lnTo>
                  <a:pt x="916797" y="951393"/>
                </a:lnTo>
                <a:lnTo>
                  <a:pt x="0" y="95139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6800901" y="813591"/>
            <a:ext cx="916797" cy="951393"/>
          </a:xfrm>
          <a:custGeom>
            <a:avLst/>
            <a:gdLst/>
            <a:ahLst/>
            <a:cxnLst/>
            <a:rect l="l" t="t" r="r" b="b"/>
            <a:pathLst>
              <a:path w="916797" h="951393">
                <a:moveTo>
                  <a:pt x="0" y="0"/>
                </a:moveTo>
                <a:lnTo>
                  <a:pt x="916798" y="0"/>
                </a:lnTo>
                <a:lnTo>
                  <a:pt x="916798" y="951394"/>
                </a:lnTo>
                <a:lnTo>
                  <a:pt x="0" y="95139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0454921" y="813591"/>
            <a:ext cx="6032424" cy="8920405"/>
          </a:xfrm>
          <a:custGeom>
            <a:avLst/>
            <a:gdLst/>
            <a:ahLst/>
            <a:cxnLst/>
            <a:rect l="l" t="t" r="r" b="b"/>
            <a:pathLst>
              <a:path w="6032424" h="8920405">
                <a:moveTo>
                  <a:pt x="0" y="0"/>
                </a:moveTo>
                <a:lnTo>
                  <a:pt x="6032424" y="0"/>
                </a:lnTo>
                <a:lnTo>
                  <a:pt x="6032424" y="8920406"/>
                </a:lnTo>
                <a:lnTo>
                  <a:pt x="0" y="892040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1428750" y="904875"/>
            <a:ext cx="10404211" cy="1038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200"/>
              </a:lnSpc>
            </a:pPr>
            <a:r>
              <a:rPr lang="en-US" sz="6000">
                <a:solidFill>
                  <a:srgbClr val="9FD3CF"/>
                </a:solidFill>
                <a:latin typeface="Mango AC"/>
                <a:ea typeface="Mango AC"/>
                <a:cs typeface="Mango AC"/>
                <a:sym typeface="Mango AC"/>
              </a:rPr>
              <a:t>Example round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428750" y="5358536"/>
            <a:ext cx="6247094" cy="721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>
                <a:solidFill>
                  <a:srgbClr val="FFFFFF"/>
                </a:solidFill>
                <a:latin typeface="Hit and Run"/>
                <a:ea typeface="Hit and Run"/>
                <a:cs typeface="Hit and Run"/>
                <a:sym typeface="Hit and Run"/>
              </a:rPr>
              <a:t>And the answer is...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CDFFD8">
                <a:alpha val="100000"/>
              </a:srgbClr>
            </a:gs>
            <a:gs pos="100000">
              <a:srgbClr val="94B9FF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522128" y="2857500"/>
            <a:ext cx="4182640" cy="2088194"/>
          </a:xfrm>
          <a:custGeom>
            <a:avLst/>
            <a:gdLst/>
            <a:ahLst/>
            <a:cxnLst/>
            <a:rect l="l" t="t" r="r" b="b"/>
            <a:pathLst>
              <a:path w="4182640" h="2088194">
                <a:moveTo>
                  <a:pt x="0" y="0"/>
                </a:moveTo>
                <a:lnTo>
                  <a:pt x="4182640" y="0"/>
                </a:lnTo>
                <a:lnTo>
                  <a:pt x="4182640" y="2088194"/>
                </a:lnTo>
                <a:lnTo>
                  <a:pt x="0" y="208819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795375" y="3079900"/>
            <a:ext cx="10734561" cy="4743829"/>
            <a:chOff x="0" y="0"/>
            <a:chExt cx="2827210" cy="124940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827210" cy="1249404"/>
            </a:xfrm>
            <a:custGeom>
              <a:avLst/>
              <a:gdLst/>
              <a:ahLst/>
              <a:cxnLst/>
              <a:rect l="l" t="t" r="r" b="b"/>
              <a:pathLst>
                <a:path w="2827210" h="1249404">
                  <a:moveTo>
                    <a:pt x="36782" y="0"/>
                  </a:moveTo>
                  <a:lnTo>
                    <a:pt x="2790428" y="0"/>
                  </a:lnTo>
                  <a:cubicBezTo>
                    <a:pt x="2800183" y="0"/>
                    <a:pt x="2809538" y="3875"/>
                    <a:pt x="2816436" y="10773"/>
                  </a:cubicBezTo>
                  <a:cubicBezTo>
                    <a:pt x="2823334" y="17671"/>
                    <a:pt x="2827210" y="27027"/>
                    <a:pt x="2827210" y="36782"/>
                  </a:cubicBezTo>
                  <a:lnTo>
                    <a:pt x="2827210" y="1212622"/>
                  </a:lnTo>
                  <a:cubicBezTo>
                    <a:pt x="2827210" y="1232936"/>
                    <a:pt x="2810742" y="1249404"/>
                    <a:pt x="2790428" y="1249404"/>
                  </a:cubicBezTo>
                  <a:lnTo>
                    <a:pt x="36782" y="1249404"/>
                  </a:lnTo>
                  <a:cubicBezTo>
                    <a:pt x="27027" y="1249404"/>
                    <a:pt x="17671" y="1245528"/>
                    <a:pt x="10773" y="1238630"/>
                  </a:cubicBezTo>
                  <a:cubicBezTo>
                    <a:pt x="3875" y="1231732"/>
                    <a:pt x="0" y="1222377"/>
                    <a:pt x="0" y="1212622"/>
                  </a:cubicBezTo>
                  <a:lnTo>
                    <a:pt x="0" y="36782"/>
                  </a:lnTo>
                  <a:cubicBezTo>
                    <a:pt x="0" y="27027"/>
                    <a:pt x="3875" y="17671"/>
                    <a:pt x="10773" y="10773"/>
                  </a:cubicBezTo>
                  <a:cubicBezTo>
                    <a:pt x="17671" y="3875"/>
                    <a:pt x="27027" y="0"/>
                    <a:pt x="36782" y="0"/>
                  </a:cubicBezTo>
                  <a:close/>
                </a:path>
              </a:pathLst>
            </a:custGeom>
            <a:solidFill>
              <a:srgbClr val="9FD3CF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2827210" cy="128750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9480788" y="1272646"/>
            <a:ext cx="7691703" cy="8570143"/>
          </a:xfrm>
          <a:custGeom>
            <a:avLst/>
            <a:gdLst/>
            <a:ahLst/>
            <a:cxnLst/>
            <a:rect l="l" t="t" r="r" b="b"/>
            <a:pathLst>
              <a:path w="7691703" h="8570143">
                <a:moveTo>
                  <a:pt x="0" y="0"/>
                </a:moveTo>
                <a:lnTo>
                  <a:pt x="7691703" y="0"/>
                </a:lnTo>
                <a:lnTo>
                  <a:pt x="7691703" y="8570143"/>
                </a:lnTo>
                <a:lnTo>
                  <a:pt x="0" y="857014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4093040" y="1160883"/>
            <a:ext cx="5121740" cy="2557042"/>
          </a:xfrm>
          <a:custGeom>
            <a:avLst/>
            <a:gdLst/>
            <a:ahLst/>
            <a:cxnLst/>
            <a:rect l="l" t="t" r="r" b="b"/>
            <a:pathLst>
              <a:path w="5121740" h="2557042">
                <a:moveTo>
                  <a:pt x="0" y="0"/>
                </a:moveTo>
                <a:lnTo>
                  <a:pt x="5121740" y="0"/>
                </a:lnTo>
                <a:lnTo>
                  <a:pt x="5121740" y="2557042"/>
                </a:lnTo>
                <a:lnTo>
                  <a:pt x="0" y="255704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1041284" y="4541213"/>
            <a:ext cx="8102716" cy="13487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459"/>
              </a:lnSpc>
            </a:pPr>
            <a:r>
              <a:rPr lang="en-US" sz="3899">
                <a:solidFill>
                  <a:srgbClr val="FFFFFF"/>
                </a:solidFill>
                <a:latin typeface="Hit and Run"/>
                <a:ea typeface="Hit and Run"/>
                <a:cs typeface="Hit and Run"/>
                <a:sym typeface="Hit and Run"/>
              </a:rPr>
              <a:t>There’s 10 book covers... here goes! </a:t>
            </a:r>
          </a:p>
        </p:txBody>
      </p:sp>
      <p:sp>
        <p:nvSpPr>
          <p:cNvPr id="9" name="Freeform 9"/>
          <p:cNvSpPr/>
          <p:nvPr/>
        </p:nvSpPr>
        <p:spPr>
          <a:xfrm rot="-553233">
            <a:off x="12104042" y="7304290"/>
            <a:ext cx="8082726" cy="4035322"/>
          </a:xfrm>
          <a:custGeom>
            <a:avLst/>
            <a:gdLst/>
            <a:ahLst/>
            <a:cxnLst/>
            <a:rect l="l" t="t" r="r" b="b"/>
            <a:pathLst>
              <a:path w="8082726" h="4035322">
                <a:moveTo>
                  <a:pt x="0" y="0"/>
                </a:moveTo>
                <a:lnTo>
                  <a:pt x="8082727" y="0"/>
                </a:lnTo>
                <a:lnTo>
                  <a:pt x="8082727" y="4035322"/>
                </a:lnTo>
                <a:lnTo>
                  <a:pt x="0" y="403532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1428750" y="904875"/>
            <a:ext cx="10404211" cy="1038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200"/>
              </a:lnSpc>
            </a:pPr>
            <a:r>
              <a:rPr lang="en-US" sz="6000">
                <a:solidFill>
                  <a:srgbClr val="9FD3CF"/>
                </a:solidFill>
                <a:latin typeface="Mango AC"/>
                <a:ea typeface="Mango AC"/>
                <a:cs typeface="Mango AC"/>
                <a:sym typeface="Mango AC"/>
              </a:rPr>
              <a:t>Are you ready to begin?</a:t>
            </a:r>
          </a:p>
        </p:txBody>
      </p:sp>
      <p:sp>
        <p:nvSpPr>
          <p:cNvPr id="11" name="Freeform 11"/>
          <p:cNvSpPr/>
          <p:nvPr/>
        </p:nvSpPr>
        <p:spPr>
          <a:xfrm rot="-1580404">
            <a:off x="12868241" y="685186"/>
            <a:ext cx="916797" cy="951393"/>
          </a:xfrm>
          <a:custGeom>
            <a:avLst/>
            <a:gdLst/>
            <a:ahLst/>
            <a:cxnLst/>
            <a:rect l="l" t="t" r="r" b="b"/>
            <a:pathLst>
              <a:path w="916797" h="951393">
                <a:moveTo>
                  <a:pt x="0" y="0"/>
                </a:moveTo>
                <a:lnTo>
                  <a:pt x="916797" y="0"/>
                </a:lnTo>
                <a:lnTo>
                  <a:pt x="916797" y="951393"/>
                </a:lnTo>
                <a:lnTo>
                  <a:pt x="0" y="95139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7630890" y="1467403"/>
            <a:ext cx="916797" cy="951393"/>
          </a:xfrm>
          <a:custGeom>
            <a:avLst/>
            <a:gdLst/>
            <a:ahLst/>
            <a:cxnLst/>
            <a:rect l="l" t="t" r="r" b="b"/>
            <a:pathLst>
              <a:path w="916797" h="951393">
                <a:moveTo>
                  <a:pt x="0" y="0"/>
                </a:moveTo>
                <a:lnTo>
                  <a:pt x="916797" y="0"/>
                </a:lnTo>
                <a:lnTo>
                  <a:pt x="916797" y="951394"/>
                </a:lnTo>
                <a:lnTo>
                  <a:pt x="0" y="95139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428750" y="8564268"/>
            <a:ext cx="5121740" cy="2557042"/>
          </a:xfrm>
          <a:custGeom>
            <a:avLst/>
            <a:gdLst/>
            <a:ahLst/>
            <a:cxnLst/>
            <a:rect l="l" t="t" r="r" b="b"/>
            <a:pathLst>
              <a:path w="5121740" h="2557042">
                <a:moveTo>
                  <a:pt x="0" y="0"/>
                </a:moveTo>
                <a:lnTo>
                  <a:pt x="5121740" y="0"/>
                </a:lnTo>
                <a:lnTo>
                  <a:pt x="5121740" y="2557042"/>
                </a:lnTo>
                <a:lnTo>
                  <a:pt x="0" y="255704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6172457" y="7390461"/>
            <a:ext cx="916797" cy="951393"/>
          </a:xfrm>
          <a:custGeom>
            <a:avLst/>
            <a:gdLst/>
            <a:ahLst/>
            <a:cxnLst/>
            <a:rect l="l" t="t" r="r" b="b"/>
            <a:pathLst>
              <a:path w="916797" h="951393">
                <a:moveTo>
                  <a:pt x="0" y="0"/>
                </a:moveTo>
                <a:lnTo>
                  <a:pt x="916797" y="0"/>
                </a:lnTo>
                <a:lnTo>
                  <a:pt x="916797" y="951393"/>
                </a:lnTo>
                <a:lnTo>
                  <a:pt x="0" y="95139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CDFFD8">
                <a:alpha val="100000"/>
              </a:srgbClr>
            </a:gs>
            <a:gs pos="100000">
              <a:srgbClr val="94B9FF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144000" y="2035804"/>
            <a:ext cx="4182640" cy="2088194"/>
          </a:xfrm>
          <a:custGeom>
            <a:avLst/>
            <a:gdLst/>
            <a:ahLst/>
            <a:cxnLst/>
            <a:rect l="l" t="t" r="r" b="b"/>
            <a:pathLst>
              <a:path w="4182640" h="2088194">
                <a:moveTo>
                  <a:pt x="0" y="0"/>
                </a:moveTo>
                <a:lnTo>
                  <a:pt x="4182640" y="0"/>
                </a:lnTo>
                <a:lnTo>
                  <a:pt x="4182640" y="2088193"/>
                </a:lnTo>
                <a:lnTo>
                  <a:pt x="0" y="208819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4093040" y="1160883"/>
            <a:ext cx="5121740" cy="2557042"/>
          </a:xfrm>
          <a:custGeom>
            <a:avLst/>
            <a:gdLst/>
            <a:ahLst/>
            <a:cxnLst/>
            <a:rect l="l" t="t" r="r" b="b"/>
            <a:pathLst>
              <a:path w="5121740" h="2557042">
                <a:moveTo>
                  <a:pt x="0" y="0"/>
                </a:moveTo>
                <a:lnTo>
                  <a:pt x="5121740" y="0"/>
                </a:lnTo>
                <a:lnTo>
                  <a:pt x="5121740" y="2557042"/>
                </a:lnTo>
                <a:lnTo>
                  <a:pt x="0" y="255704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553233">
            <a:off x="12104042" y="7304290"/>
            <a:ext cx="8082726" cy="4035322"/>
          </a:xfrm>
          <a:custGeom>
            <a:avLst/>
            <a:gdLst/>
            <a:ahLst/>
            <a:cxnLst/>
            <a:rect l="l" t="t" r="r" b="b"/>
            <a:pathLst>
              <a:path w="8082726" h="4035322">
                <a:moveTo>
                  <a:pt x="0" y="0"/>
                </a:moveTo>
                <a:lnTo>
                  <a:pt x="8082727" y="0"/>
                </a:lnTo>
                <a:lnTo>
                  <a:pt x="8082727" y="4035322"/>
                </a:lnTo>
                <a:lnTo>
                  <a:pt x="0" y="403532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2868241" y="685186"/>
            <a:ext cx="916797" cy="951393"/>
          </a:xfrm>
          <a:custGeom>
            <a:avLst/>
            <a:gdLst/>
            <a:ahLst/>
            <a:cxnLst/>
            <a:rect l="l" t="t" r="r" b="b"/>
            <a:pathLst>
              <a:path w="916797" h="951393">
                <a:moveTo>
                  <a:pt x="0" y="0"/>
                </a:moveTo>
                <a:lnTo>
                  <a:pt x="916797" y="0"/>
                </a:lnTo>
                <a:lnTo>
                  <a:pt x="916797" y="951393"/>
                </a:lnTo>
                <a:lnTo>
                  <a:pt x="0" y="95139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6800901" y="813591"/>
            <a:ext cx="916797" cy="951393"/>
          </a:xfrm>
          <a:custGeom>
            <a:avLst/>
            <a:gdLst/>
            <a:ahLst/>
            <a:cxnLst/>
            <a:rect l="l" t="t" r="r" b="b"/>
            <a:pathLst>
              <a:path w="916797" h="951393">
                <a:moveTo>
                  <a:pt x="0" y="0"/>
                </a:moveTo>
                <a:lnTo>
                  <a:pt x="916798" y="0"/>
                </a:lnTo>
                <a:lnTo>
                  <a:pt x="916798" y="951394"/>
                </a:lnTo>
                <a:lnTo>
                  <a:pt x="0" y="95139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9620385" y="143809"/>
            <a:ext cx="6525020" cy="9999382"/>
          </a:xfrm>
          <a:custGeom>
            <a:avLst/>
            <a:gdLst/>
            <a:ahLst/>
            <a:cxnLst/>
            <a:rect l="l" t="t" r="r" b="b"/>
            <a:pathLst>
              <a:path w="6525020" h="9999382">
                <a:moveTo>
                  <a:pt x="0" y="0"/>
                </a:moveTo>
                <a:lnTo>
                  <a:pt x="6525021" y="0"/>
                </a:lnTo>
                <a:lnTo>
                  <a:pt x="6525021" y="9999382"/>
                </a:lnTo>
                <a:lnTo>
                  <a:pt x="0" y="999938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1428750" y="904875"/>
            <a:ext cx="10404211" cy="1038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200"/>
              </a:lnSpc>
            </a:pPr>
            <a:r>
              <a:rPr lang="en-US" sz="6000">
                <a:solidFill>
                  <a:srgbClr val="9FD3CF"/>
                </a:solidFill>
                <a:latin typeface="Mango AC"/>
                <a:ea typeface="Mango AC"/>
                <a:cs typeface="Mango AC"/>
                <a:sym typeface="Mango AC"/>
              </a:rPr>
              <a:t>Round 1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428750" y="2676040"/>
            <a:ext cx="5537641" cy="721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>
                <a:solidFill>
                  <a:srgbClr val="FFFFFF"/>
                </a:solidFill>
                <a:latin typeface="Hit and Run"/>
                <a:ea typeface="Hit and Run"/>
                <a:cs typeface="Hit and Run"/>
                <a:sym typeface="Hit and Run"/>
              </a:rPr>
              <a:t>Click for a hint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409</Words>
  <Application>Microsoft Macintosh PowerPoint</Application>
  <PresentationFormat>Custom</PresentationFormat>
  <Paragraphs>94</Paragraphs>
  <Slides>48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53" baseType="lpstr">
      <vt:lpstr>Calibri</vt:lpstr>
      <vt:lpstr>Hit and Run</vt:lpstr>
      <vt:lpstr>Mango AC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World Book Day - Mystery Books! KS2</dc:title>
  <cp:lastModifiedBy>Sam</cp:lastModifiedBy>
  <cp:revision>2</cp:revision>
  <dcterms:created xsi:type="dcterms:W3CDTF">2006-08-16T00:00:00Z</dcterms:created>
  <dcterms:modified xsi:type="dcterms:W3CDTF">2025-03-04T07:42:06Z</dcterms:modified>
  <dc:identifier>DAGgL7Zugas</dc:identifier>
</cp:coreProperties>
</file>