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Hit and Run" pitchFamily="2" charset="0"/>
      <p:regular r:id="rId54"/>
    </p:embeddedFont>
    <p:embeddedFont>
      <p:font typeface="Mango AC" pitchFamily="2" charset="77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21" autoAdjust="0"/>
  </p:normalViewPr>
  <p:slideViewPr>
    <p:cSldViewPr>
      <p:cViewPr varScale="1">
        <p:scale>
          <a:sx n="61" d="100"/>
          <a:sy n="61" d="100"/>
        </p:scale>
        <p:origin x="86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233">
            <a:off x="169518" y="1065536"/>
            <a:ext cx="5054464" cy="2523454"/>
          </a:xfrm>
          <a:custGeom>
            <a:avLst/>
            <a:gdLst/>
            <a:ahLst/>
            <a:cxnLst/>
            <a:rect l="l" t="t" r="r" b="b"/>
            <a:pathLst>
              <a:path w="5054464" h="2523454">
                <a:moveTo>
                  <a:pt x="0" y="0"/>
                </a:moveTo>
                <a:lnTo>
                  <a:pt x="5054464" y="0"/>
                </a:lnTo>
                <a:lnTo>
                  <a:pt x="5054464" y="2523454"/>
                </a:lnTo>
                <a:lnTo>
                  <a:pt x="0" y="2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54044">
            <a:off x="14558765" y="3093924"/>
            <a:ext cx="5401070" cy="2696498"/>
          </a:xfrm>
          <a:custGeom>
            <a:avLst/>
            <a:gdLst/>
            <a:ahLst/>
            <a:cxnLst/>
            <a:rect l="l" t="t" r="r" b="b"/>
            <a:pathLst>
              <a:path w="5401070" h="2696498">
                <a:moveTo>
                  <a:pt x="0" y="0"/>
                </a:moveTo>
                <a:lnTo>
                  <a:pt x="5401070" y="0"/>
                </a:lnTo>
                <a:lnTo>
                  <a:pt x="5401070" y="2696498"/>
                </a:lnTo>
                <a:lnTo>
                  <a:pt x="0" y="269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6927">
            <a:off x="11040979" y="933450"/>
            <a:ext cx="3898050" cy="1946112"/>
          </a:xfrm>
          <a:custGeom>
            <a:avLst/>
            <a:gdLst/>
            <a:ahLst/>
            <a:cxnLst/>
            <a:rect l="l" t="t" r="r" b="b"/>
            <a:pathLst>
              <a:path w="3898050" h="1946112">
                <a:moveTo>
                  <a:pt x="0" y="0"/>
                </a:moveTo>
                <a:lnTo>
                  <a:pt x="3898050" y="0"/>
                </a:lnTo>
                <a:lnTo>
                  <a:pt x="3898050" y="1946112"/>
                </a:lnTo>
                <a:lnTo>
                  <a:pt x="0" y="1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05916" y="1046462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62493" y="1253327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32857">
            <a:off x="481225" y="808614"/>
            <a:ext cx="458399" cy="475697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69094">
            <a:off x="17767814" y="512040"/>
            <a:ext cx="458399" cy="475697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149" y="2327263"/>
            <a:ext cx="6093022" cy="4394592"/>
          </a:xfrm>
          <a:custGeom>
            <a:avLst/>
            <a:gdLst/>
            <a:ahLst/>
            <a:cxnLst/>
            <a:rect l="l" t="t" r="r" b="b"/>
            <a:pathLst>
              <a:path w="6093022" h="4394592">
                <a:moveTo>
                  <a:pt x="0" y="0"/>
                </a:moveTo>
                <a:lnTo>
                  <a:pt x="6093022" y="0"/>
                </a:lnTo>
                <a:lnTo>
                  <a:pt x="6093022" y="4394593"/>
                </a:lnTo>
                <a:lnTo>
                  <a:pt x="0" y="4394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484553" y="4187189"/>
            <a:ext cx="6425518" cy="5614296"/>
          </a:xfrm>
          <a:custGeom>
            <a:avLst/>
            <a:gdLst/>
            <a:ahLst/>
            <a:cxnLst/>
            <a:rect l="l" t="t" r="r" b="b"/>
            <a:pathLst>
              <a:path w="6425518" h="5614296">
                <a:moveTo>
                  <a:pt x="6425518" y="0"/>
                </a:moveTo>
                <a:lnTo>
                  <a:pt x="0" y="0"/>
                </a:lnTo>
                <a:lnTo>
                  <a:pt x="0" y="5614296"/>
                </a:lnTo>
                <a:lnTo>
                  <a:pt x="6425518" y="5614296"/>
                </a:lnTo>
                <a:lnTo>
                  <a:pt x="64255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03961" y="5785907"/>
            <a:ext cx="5437505" cy="4152894"/>
          </a:xfrm>
          <a:custGeom>
            <a:avLst/>
            <a:gdLst/>
            <a:ahLst/>
            <a:cxnLst/>
            <a:rect l="l" t="t" r="r" b="b"/>
            <a:pathLst>
              <a:path w="5437505" h="4152894">
                <a:moveTo>
                  <a:pt x="0" y="0"/>
                </a:moveTo>
                <a:lnTo>
                  <a:pt x="5437504" y="0"/>
                </a:lnTo>
                <a:lnTo>
                  <a:pt x="5437504" y="4152894"/>
                </a:lnTo>
                <a:lnTo>
                  <a:pt x="0" y="415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03447" y="7281540"/>
            <a:ext cx="7315200" cy="2286000"/>
          </a:xfrm>
          <a:custGeom>
            <a:avLst/>
            <a:gdLst/>
            <a:ahLst/>
            <a:cxnLst/>
            <a:rect l="l" t="t" r="r" b="b"/>
            <a:pathLst>
              <a:path w="7315200" h="2286000">
                <a:moveTo>
                  <a:pt x="0" y="0"/>
                </a:moveTo>
                <a:lnTo>
                  <a:pt x="7315200" y="0"/>
                </a:lnTo>
                <a:lnTo>
                  <a:pt x="73152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918084" y="2819823"/>
            <a:ext cx="6451833" cy="217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 dirty="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WORLD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03447" y="1798580"/>
            <a:ext cx="4681106" cy="1034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700" dirty="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Celebrating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4366" y="4635288"/>
            <a:ext cx="4919267" cy="209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 dirty="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BOOK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76567" y="6445067"/>
            <a:ext cx="3734865" cy="204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 dirty="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They gave up...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753385" y="874534"/>
            <a:ext cx="8505915" cy="8537932"/>
          </a:xfrm>
          <a:custGeom>
            <a:avLst/>
            <a:gdLst/>
            <a:ahLst/>
            <a:cxnLst/>
            <a:rect l="l" t="t" r="r" b="b"/>
            <a:pathLst>
              <a:path w="8505915" h="8537932">
                <a:moveTo>
                  <a:pt x="0" y="0"/>
                </a:moveTo>
                <a:lnTo>
                  <a:pt x="8505915" y="0"/>
                </a:lnTo>
                <a:lnTo>
                  <a:pt x="8505915" y="8537932"/>
                </a:lnTo>
                <a:lnTo>
                  <a:pt x="0" y="8537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56806" y="2439404"/>
            <a:ext cx="6588600" cy="5068154"/>
          </a:xfrm>
          <a:custGeom>
            <a:avLst/>
            <a:gdLst/>
            <a:ahLst/>
            <a:cxnLst/>
            <a:rect l="l" t="t" r="r" b="b"/>
            <a:pathLst>
              <a:path w="6588600" h="5068154">
                <a:moveTo>
                  <a:pt x="0" y="0"/>
                </a:moveTo>
                <a:lnTo>
                  <a:pt x="6588600" y="0"/>
                </a:lnTo>
                <a:lnTo>
                  <a:pt x="6588600" y="5068154"/>
                </a:lnTo>
                <a:lnTo>
                  <a:pt x="0" y="5068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183" t="-297658" r="-10701" b="-488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 surprising visitor</a:t>
            </a:r>
          </a:p>
        </p:txBody>
      </p:sp>
      <p:sp>
        <p:nvSpPr>
          <p:cNvPr id="10" name="Freeform 10"/>
          <p:cNvSpPr/>
          <p:nvPr/>
        </p:nvSpPr>
        <p:spPr>
          <a:xfrm>
            <a:off x="9556806" y="2439404"/>
            <a:ext cx="6588600" cy="5068154"/>
          </a:xfrm>
          <a:custGeom>
            <a:avLst/>
            <a:gdLst/>
            <a:ahLst/>
            <a:cxnLst/>
            <a:rect l="l" t="t" r="r" b="b"/>
            <a:pathLst>
              <a:path w="6588600" h="5068154">
                <a:moveTo>
                  <a:pt x="0" y="0"/>
                </a:moveTo>
                <a:lnTo>
                  <a:pt x="6588600" y="0"/>
                </a:lnTo>
                <a:lnTo>
                  <a:pt x="6588600" y="5068154"/>
                </a:lnTo>
                <a:lnTo>
                  <a:pt x="0" y="5068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183" t="-297658" r="-10701" b="-48892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7204" y="1160883"/>
            <a:ext cx="9053697" cy="8035156"/>
          </a:xfrm>
          <a:custGeom>
            <a:avLst/>
            <a:gdLst/>
            <a:ahLst/>
            <a:cxnLst/>
            <a:rect l="l" t="t" r="r" b="b"/>
            <a:pathLst>
              <a:path w="9053697" h="8035156">
                <a:moveTo>
                  <a:pt x="0" y="0"/>
                </a:moveTo>
                <a:lnTo>
                  <a:pt x="9053697" y="0"/>
                </a:lnTo>
                <a:lnTo>
                  <a:pt x="9053697" y="8035156"/>
                </a:lnTo>
                <a:lnTo>
                  <a:pt x="0" y="8035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 minibeast of many uses...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47204" y="1160883"/>
            <a:ext cx="9053697" cy="8035156"/>
          </a:xfrm>
          <a:custGeom>
            <a:avLst/>
            <a:gdLst/>
            <a:ahLst/>
            <a:cxnLst/>
            <a:rect l="l" t="t" r="r" b="b"/>
            <a:pathLst>
              <a:path w="9053697" h="8035156">
                <a:moveTo>
                  <a:pt x="0" y="0"/>
                </a:moveTo>
                <a:lnTo>
                  <a:pt x="9053697" y="0"/>
                </a:lnTo>
                <a:lnTo>
                  <a:pt x="9053697" y="8035156"/>
                </a:lnTo>
                <a:lnTo>
                  <a:pt x="0" y="8035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01671" y="2035804"/>
            <a:ext cx="7534321" cy="6556898"/>
          </a:xfrm>
          <a:custGeom>
            <a:avLst/>
            <a:gdLst/>
            <a:ahLst/>
            <a:cxnLst/>
            <a:rect l="l" t="t" r="r" b="b"/>
            <a:pathLst>
              <a:path w="7534321" h="6556898">
                <a:moveTo>
                  <a:pt x="0" y="0"/>
                </a:moveTo>
                <a:lnTo>
                  <a:pt x="7534320" y="0"/>
                </a:lnTo>
                <a:lnTo>
                  <a:pt x="7534320" y="6556897"/>
                </a:lnTo>
                <a:lnTo>
                  <a:pt x="0" y="6556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097" t="-172955" r="-76942" b="-951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not a very nice boy...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201671" y="2035804"/>
            <a:ext cx="7534321" cy="6556898"/>
          </a:xfrm>
          <a:custGeom>
            <a:avLst/>
            <a:gdLst/>
            <a:ahLst/>
            <a:cxnLst/>
            <a:rect l="l" t="t" r="r" b="b"/>
            <a:pathLst>
              <a:path w="7534321" h="6556898">
                <a:moveTo>
                  <a:pt x="0" y="0"/>
                </a:moveTo>
                <a:lnTo>
                  <a:pt x="7534320" y="0"/>
                </a:lnTo>
                <a:lnTo>
                  <a:pt x="7534320" y="6556897"/>
                </a:lnTo>
                <a:lnTo>
                  <a:pt x="0" y="6556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097" t="-172955" r="-76942" b="-95169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88120" y="987109"/>
            <a:ext cx="8312782" cy="8312782"/>
          </a:xfrm>
          <a:custGeom>
            <a:avLst/>
            <a:gdLst/>
            <a:ahLst/>
            <a:cxnLst/>
            <a:rect l="l" t="t" r="r" b="b"/>
            <a:pathLst>
              <a:path w="8312782" h="8312782">
                <a:moveTo>
                  <a:pt x="0" y="0"/>
                </a:moveTo>
                <a:lnTo>
                  <a:pt x="8312781" y="0"/>
                </a:lnTo>
                <a:lnTo>
                  <a:pt x="8312781" y="8312782"/>
                </a:lnTo>
                <a:lnTo>
                  <a:pt x="0" y="8312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 tasty vegetable...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488120" y="987109"/>
            <a:ext cx="8312782" cy="8312782"/>
          </a:xfrm>
          <a:custGeom>
            <a:avLst/>
            <a:gdLst/>
            <a:ahLst/>
            <a:cxnLst/>
            <a:rect l="l" t="t" r="r" b="b"/>
            <a:pathLst>
              <a:path w="8312782" h="8312782">
                <a:moveTo>
                  <a:pt x="0" y="0"/>
                </a:moveTo>
                <a:lnTo>
                  <a:pt x="8312781" y="0"/>
                </a:lnTo>
                <a:lnTo>
                  <a:pt x="8312781" y="8312782"/>
                </a:lnTo>
                <a:lnTo>
                  <a:pt x="0" y="8312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70918" y="2439404"/>
            <a:ext cx="8629983" cy="5177990"/>
          </a:xfrm>
          <a:custGeom>
            <a:avLst/>
            <a:gdLst/>
            <a:ahLst/>
            <a:cxnLst/>
            <a:rect l="l" t="t" r="r" b="b"/>
            <a:pathLst>
              <a:path w="8629983" h="5177990">
                <a:moveTo>
                  <a:pt x="0" y="0"/>
                </a:moveTo>
                <a:lnTo>
                  <a:pt x="8629983" y="0"/>
                </a:lnTo>
                <a:lnTo>
                  <a:pt x="8629983" y="5177990"/>
                </a:lnTo>
                <a:lnTo>
                  <a:pt x="0" y="5177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0322" y="1629731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39" y="0"/>
                </a:lnTo>
                <a:lnTo>
                  <a:pt x="4182639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55556" y="1028700"/>
            <a:ext cx="6017752" cy="8801100"/>
          </a:xfrm>
          <a:custGeom>
            <a:avLst/>
            <a:gdLst/>
            <a:ahLst/>
            <a:cxnLst/>
            <a:rect l="l" t="t" r="r" b="b"/>
            <a:pathLst>
              <a:path w="6017752" h="8801100">
                <a:moveTo>
                  <a:pt x="0" y="0"/>
                </a:moveTo>
                <a:lnTo>
                  <a:pt x="6017752" y="0"/>
                </a:lnTo>
                <a:lnTo>
                  <a:pt x="6017752" y="8801100"/>
                </a:lnTo>
                <a:lnTo>
                  <a:pt x="0" y="8801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795375" y="3079900"/>
            <a:ext cx="11264216" cy="6242051"/>
            <a:chOff x="0" y="0"/>
            <a:chExt cx="2966707" cy="1643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6707" cy="1643997"/>
            </a:xfrm>
            <a:custGeom>
              <a:avLst/>
              <a:gdLst/>
              <a:ahLst/>
              <a:cxnLst/>
              <a:rect l="l" t="t" r="r" b="b"/>
              <a:pathLst>
                <a:path w="2966707" h="1643997">
                  <a:moveTo>
                    <a:pt x="35052" y="0"/>
                  </a:moveTo>
                  <a:lnTo>
                    <a:pt x="2931655" y="0"/>
                  </a:lnTo>
                  <a:cubicBezTo>
                    <a:pt x="2951014" y="0"/>
                    <a:pt x="2966707" y="15693"/>
                    <a:pt x="2966707" y="35052"/>
                  </a:cubicBezTo>
                  <a:lnTo>
                    <a:pt x="2966707" y="1608945"/>
                  </a:lnTo>
                  <a:cubicBezTo>
                    <a:pt x="2966707" y="1618241"/>
                    <a:pt x="2963014" y="1627157"/>
                    <a:pt x="2956440" y="1633730"/>
                  </a:cubicBezTo>
                  <a:cubicBezTo>
                    <a:pt x="2949867" y="1640304"/>
                    <a:pt x="2940951" y="1643997"/>
                    <a:pt x="2931655" y="1643997"/>
                  </a:cubicBezTo>
                  <a:lnTo>
                    <a:pt x="35052" y="1643997"/>
                  </a:lnTo>
                  <a:cubicBezTo>
                    <a:pt x="25756" y="1643997"/>
                    <a:pt x="16840" y="1640304"/>
                    <a:pt x="10267" y="1633730"/>
                  </a:cubicBezTo>
                  <a:cubicBezTo>
                    <a:pt x="3693" y="1627157"/>
                    <a:pt x="0" y="1618241"/>
                    <a:pt x="0" y="1608945"/>
                  </a:cubicBezTo>
                  <a:lnTo>
                    <a:pt x="0" y="35052"/>
                  </a:lnTo>
                  <a:cubicBezTo>
                    <a:pt x="0" y="15693"/>
                    <a:pt x="15693" y="0"/>
                    <a:pt x="3505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66707" cy="1682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305451"/>
            <a:ext cx="7784090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On the next few pages you will see a series of book covers, but there’s a catch! They’ve all been altered in some way and your challenge is to work out what popular book cover is being shown!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Mystery Covers!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32961" y="991707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73308" y="3717925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Three animals...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70918" y="2439404"/>
            <a:ext cx="8629983" cy="5177990"/>
          </a:xfrm>
          <a:custGeom>
            <a:avLst/>
            <a:gdLst/>
            <a:ahLst/>
            <a:cxnLst/>
            <a:rect l="l" t="t" r="r" b="b"/>
            <a:pathLst>
              <a:path w="8629983" h="5177990">
                <a:moveTo>
                  <a:pt x="0" y="0"/>
                </a:moveTo>
                <a:lnTo>
                  <a:pt x="8629983" y="0"/>
                </a:lnTo>
                <a:lnTo>
                  <a:pt x="8629983" y="5177990"/>
                </a:lnTo>
                <a:lnTo>
                  <a:pt x="0" y="5177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66441" y="921146"/>
            <a:ext cx="9934951" cy="8444709"/>
          </a:xfrm>
          <a:custGeom>
            <a:avLst/>
            <a:gdLst/>
            <a:ahLst/>
            <a:cxnLst/>
            <a:rect l="l" t="t" r="r" b="b"/>
            <a:pathLst>
              <a:path w="9934951" h="8444709">
                <a:moveTo>
                  <a:pt x="0" y="0"/>
                </a:moveTo>
                <a:lnTo>
                  <a:pt x="9934951" y="0"/>
                </a:lnTo>
                <a:lnTo>
                  <a:pt x="9934951" y="8444708"/>
                </a:lnTo>
                <a:lnTo>
                  <a:pt x="0" y="8444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off to catch a big one!</a:t>
            </a:r>
          </a:p>
        </p:txBody>
      </p:sp>
      <p:sp>
        <p:nvSpPr>
          <p:cNvPr id="10" name="Freeform 10"/>
          <p:cNvSpPr/>
          <p:nvPr/>
        </p:nvSpPr>
        <p:spPr>
          <a:xfrm>
            <a:off x="7594582" y="921146"/>
            <a:ext cx="9934951" cy="8444709"/>
          </a:xfrm>
          <a:custGeom>
            <a:avLst/>
            <a:gdLst/>
            <a:ahLst/>
            <a:cxnLst/>
            <a:rect l="l" t="t" r="r" b="b"/>
            <a:pathLst>
              <a:path w="9934951" h="8444709">
                <a:moveTo>
                  <a:pt x="0" y="0"/>
                </a:moveTo>
                <a:lnTo>
                  <a:pt x="9934951" y="0"/>
                </a:lnTo>
                <a:lnTo>
                  <a:pt x="9934951" y="8444708"/>
                </a:lnTo>
                <a:lnTo>
                  <a:pt x="0" y="8444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32612" y="813591"/>
            <a:ext cx="5715406" cy="8776056"/>
          </a:xfrm>
          <a:custGeom>
            <a:avLst/>
            <a:gdLst/>
            <a:ahLst/>
            <a:cxnLst/>
            <a:rect l="l" t="t" r="r" b="b"/>
            <a:pathLst>
              <a:path w="5715406" h="8776056">
                <a:moveTo>
                  <a:pt x="0" y="0"/>
                </a:moveTo>
                <a:lnTo>
                  <a:pt x="5715406" y="0"/>
                </a:lnTo>
                <a:lnTo>
                  <a:pt x="5715406" y="8776056"/>
                </a:lnTo>
                <a:lnTo>
                  <a:pt x="0" y="8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She’d love world book day!</a:t>
            </a:r>
          </a:p>
        </p:txBody>
      </p:sp>
      <p:sp>
        <p:nvSpPr>
          <p:cNvPr id="10" name="Freeform 10"/>
          <p:cNvSpPr/>
          <p:nvPr/>
        </p:nvSpPr>
        <p:spPr>
          <a:xfrm>
            <a:off x="9332612" y="813591"/>
            <a:ext cx="5715406" cy="8776056"/>
          </a:xfrm>
          <a:custGeom>
            <a:avLst/>
            <a:gdLst/>
            <a:ahLst/>
            <a:cxnLst/>
            <a:rect l="l" t="t" r="r" b="b"/>
            <a:pathLst>
              <a:path w="5715406" h="8776056">
                <a:moveTo>
                  <a:pt x="0" y="0"/>
                </a:moveTo>
                <a:lnTo>
                  <a:pt x="5715406" y="0"/>
                </a:lnTo>
                <a:lnTo>
                  <a:pt x="5715406" y="8776056"/>
                </a:lnTo>
                <a:lnTo>
                  <a:pt x="0" y="8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4959" y="1764985"/>
            <a:ext cx="10112740" cy="6939868"/>
          </a:xfrm>
          <a:custGeom>
            <a:avLst/>
            <a:gdLst/>
            <a:ahLst/>
            <a:cxnLst/>
            <a:rect l="l" t="t" r="r" b="b"/>
            <a:pathLst>
              <a:path w="10112740" h="6939868">
                <a:moveTo>
                  <a:pt x="0" y="0"/>
                </a:moveTo>
                <a:lnTo>
                  <a:pt x="10112740" y="0"/>
                </a:lnTo>
                <a:lnTo>
                  <a:pt x="10112740" y="6939868"/>
                </a:lnTo>
                <a:lnTo>
                  <a:pt x="0" y="6939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it really wants to eat something...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604959" y="1764985"/>
            <a:ext cx="10112740" cy="6939868"/>
          </a:xfrm>
          <a:custGeom>
            <a:avLst/>
            <a:gdLst/>
            <a:ahLst/>
            <a:cxnLst/>
            <a:rect l="l" t="t" r="r" b="b"/>
            <a:pathLst>
              <a:path w="10112740" h="6939868">
                <a:moveTo>
                  <a:pt x="0" y="0"/>
                </a:moveTo>
                <a:lnTo>
                  <a:pt x="10112740" y="0"/>
                </a:lnTo>
                <a:lnTo>
                  <a:pt x="10112740" y="6939868"/>
                </a:lnTo>
                <a:lnTo>
                  <a:pt x="0" y="6939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43201" y="685186"/>
            <a:ext cx="6566877" cy="8965019"/>
          </a:xfrm>
          <a:custGeom>
            <a:avLst/>
            <a:gdLst/>
            <a:ahLst/>
            <a:cxnLst/>
            <a:rect l="l" t="t" r="r" b="b"/>
            <a:pathLst>
              <a:path w="6566877" h="8965019">
                <a:moveTo>
                  <a:pt x="0" y="0"/>
                </a:moveTo>
                <a:lnTo>
                  <a:pt x="6566877" y="0"/>
                </a:lnTo>
                <a:lnTo>
                  <a:pt x="6566877" y="8965019"/>
                </a:lnTo>
                <a:lnTo>
                  <a:pt x="0" y="8965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 animal in clothing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043201" y="685186"/>
            <a:ext cx="6566877" cy="8965019"/>
          </a:xfrm>
          <a:custGeom>
            <a:avLst/>
            <a:gdLst/>
            <a:ahLst/>
            <a:cxnLst/>
            <a:rect l="l" t="t" r="r" b="b"/>
            <a:pathLst>
              <a:path w="6566877" h="8965019">
                <a:moveTo>
                  <a:pt x="0" y="0"/>
                </a:moveTo>
                <a:lnTo>
                  <a:pt x="6566877" y="0"/>
                </a:lnTo>
                <a:lnTo>
                  <a:pt x="6566877" y="8965019"/>
                </a:lnTo>
                <a:lnTo>
                  <a:pt x="0" y="8965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753385" y="874534"/>
            <a:ext cx="8505915" cy="8537932"/>
          </a:xfrm>
          <a:custGeom>
            <a:avLst/>
            <a:gdLst/>
            <a:ahLst/>
            <a:cxnLst/>
            <a:rect l="l" t="t" r="r" b="b"/>
            <a:pathLst>
              <a:path w="8505915" h="8537932">
                <a:moveTo>
                  <a:pt x="0" y="0"/>
                </a:moveTo>
                <a:lnTo>
                  <a:pt x="8505915" y="0"/>
                </a:lnTo>
                <a:lnTo>
                  <a:pt x="8505915" y="8537932"/>
                </a:lnTo>
                <a:lnTo>
                  <a:pt x="0" y="8537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0322" y="1629731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39" y="0"/>
                </a:lnTo>
                <a:lnTo>
                  <a:pt x="4182639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95375" y="3079900"/>
            <a:ext cx="11264216" cy="6242051"/>
            <a:chOff x="0" y="0"/>
            <a:chExt cx="2966707" cy="164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66707" cy="1643997"/>
            </a:xfrm>
            <a:custGeom>
              <a:avLst/>
              <a:gdLst/>
              <a:ahLst/>
              <a:cxnLst/>
              <a:rect l="l" t="t" r="r" b="b"/>
              <a:pathLst>
                <a:path w="2966707" h="1643997">
                  <a:moveTo>
                    <a:pt x="35052" y="0"/>
                  </a:moveTo>
                  <a:lnTo>
                    <a:pt x="2931655" y="0"/>
                  </a:lnTo>
                  <a:cubicBezTo>
                    <a:pt x="2951014" y="0"/>
                    <a:pt x="2966707" y="15693"/>
                    <a:pt x="2966707" y="35052"/>
                  </a:cubicBezTo>
                  <a:lnTo>
                    <a:pt x="2966707" y="1608945"/>
                  </a:lnTo>
                  <a:cubicBezTo>
                    <a:pt x="2966707" y="1618241"/>
                    <a:pt x="2963014" y="1627157"/>
                    <a:pt x="2956440" y="1633730"/>
                  </a:cubicBezTo>
                  <a:cubicBezTo>
                    <a:pt x="2949867" y="1640304"/>
                    <a:pt x="2940951" y="1643997"/>
                    <a:pt x="2931655" y="1643997"/>
                  </a:cubicBezTo>
                  <a:lnTo>
                    <a:pt x="35052" y="1643997"/>
                  </a:lnTo>
                  <a:cubicBezTo>
                    <a:pt x="25756" y="1643997"/>
                    <a:pt x="16840" y="1640304"/>
                    <a:pt x="10267" y="1633730"/>
                  </a:cubicBezTo>
                  <a:cubicBezTo>
                    <a:pt x="3693" y="1627157"/>
                    <a:pt x="0" y="1618241"/>
                    <a:pt x="0" y="1608945"/>
                  </a:cubicBezTo>
                  <a:lnTo>
                    <a:pt x="0" y="35052"/>
                  </a:lnTo>
                  <a:cubicBezTo>
                    <a:pt x="0" y="15693"/>
                    <a:pt x="15693" y="0"/>
                    <a:pt x="3505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66707" cy="1682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19166" y="1764985"/>
            <a:ext cx="7464349" cy="8157758"/>
          </a:xfrm>
          <a:custGeom>
            <a:avLst/>
            <a:gdLst/>
            <a:ahLst/>
            <a:cxnLst/>
            <a:rect l="l" t="t" r="r" b="b"/>
            <a:pathLst>
              <a:path w="7464349" h="8157758">
                <a:moveTo>
                  <a:pt x="0" y="0"/>
                </a:moveTo>
                <a:lnTo>
                  <a:pt x="7464349" y="0"/>
                </a:lnTo>
                <a:lnTo>
                  <a:pt x="7464349" y="8157758"/>
                </a:lnTo>
                <a:lnTo>
                  <a:pt x="0" y="8157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327" y="3660775"/>
            <a:ext cx="9580485" cy="523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your teacher will decide whether you work individually or in teams. here’s a few things to consider...</a:t>
            </a:r>
          </a:p>
          <a:p>
            <a:pPr algn="l">
              <a:lnSpc>
                <a:spcPts val="3754"/>
              </a:lnSpc>
            </a:pPr>
            <a:endParaRPr lang="en-US" sz="2681">
              <a:solidFill>
                <a:srgbClr val="FFFFFF"/>
              </a:solidFill>
              <a:latin typeface="Hit and Run"/>
              <a:ea typeface="Hit and Run"/>
              <a:cs typeface="Hit and Run"/>
              <a:sym typeface="Hit and Run"/>
            </a:endParaRP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will children write the answers down, or have a ‘buzzer’ to buzz in when they think they know?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is calling out the answer allowed?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are questions or hints allowed?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will they work in teams, pairs or individually?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How it works...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3296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76574" y="889320"/>
            <a:ext cx="8476453" cy="8508360"/>
          </a:xfrm>
          <a:custGeom>
            <a:avLst/>
            <a:gdLst/>
            <a:ahLst/>
            <a:cxnLst/>
            <a:rect l="l" t="t" r="r" b="b"/>
            <a:pathLst>
              <a:path w="8476453" h="8508360">
                <a:moveTo>
                  <a:pt x="0" y="0"/>
                </a:moveTo>
                <a:lnTo>
                  <a:pt x="8476453" y="0"/>
                </a:lnTo>
                <a:lnTo>
                  <a:pt x="8476453" y="8508360"/>
                </a:lnTo>
                <a:lnTo>
                  <a:pt x="0" y="8508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9556806" y="2439404"/>
            <a:ext cx="6588600" cy="5068154"/>
          </a:xfrm>
          <a:custGeom>
            <a:avLst/>
            <a:gdLst/>
            <a:ahLst/>
            <a:cxnLst/>
            <a:rect l="l" t="t" r="r" b="b"/>
            <a:pathLst>
              <a:path w="6588600" h="5068154">
                <a:moveTo>
                  <a:pt x="0" y="0"/>
                </a:moveTo>
                <a:lnTo>
                  <a:pt x="6588600" y="0"/>
                </a:lnTo>
                <a:lnTo>
                  <a:pt x="6588600" y="5068154"/>
                </a:lnTo>
                <a:lnTo>
                  <a:pt x="0" y="5068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183" t="-297658" r="-10701" b="-48892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72949" y="709233"/>
            <a:ext cx="6942101" cy="8868535"/>
          </a:xfrm>
          <a:custGeom>
            <a:avLst/>
            <a:gdLst/>
            <a:ahLst/>
            <a:cxnLst/>
            <a:rect l="l" t="t" r="r" b="b"/>
            <a:pathLst>
              <a:path w="6942101" h="8868535">
                <a:moveTo>
                  <a:pt x="0" y="0"/>
                </a:moveTo>
                <a:lnTo>
                  <a:pt x="6942102" y="0"/>
                </a:lnTo>
                <a:lnTo>
                  <a:pt x="6942102" y="8868534"/>
                </a:lnTo>
                <a:lnTo>
                  <a:pt x="0" y="8868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7747204" y="1160883"/>
            <a:ext cx="9053697" cy="8035156"/>
          </a:xfrm>
          <a:custGeom>
            <a:avLst/>
            <a:gdLst/>
            <a:ahLst/>
            <a:cxnLst/>
            <a:rect l="l" t="t" r="r" b="b"/>
            <a:pathLst>
              <a:path w="9053697" h="8035156">
                <a:moveTo>
                  <a:pt x="0" y="0"/>
                </a:moveTo>
                <a:lnTo>
                  <a:pt x="9053697" y="0"/>
                </a:lnTo>
                <a:lnTo>
                  <a:pt x="9053697" y="8035156"/>
                </a:lnTo>
                <a:lnTo>
                  <a:pt x="0" y="8035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69056" y="639487"/>
            <a:ext cx="10149888" cy="9008025"/>
          </a:xfrm>
          <a:custGeom>
            <a:avLst/>
            <a:gdLst/>
            <a:ahLst/>
            <a:cxnLst/>
            <a:rect l="l" t="t" r="r" b="b"/>
            <a:pathLst>
              <a:path w="10149888" h="9008025">
                <a:moveTo>
                  <a:pt x="0" y="0"/>
                </a:moveTo>
                <a:lnTo>
                  <a:pt x="10149888" y="0"/>
                </a:lnTo>
                <a:lnTo>
                  <a:pt x="10149888" y="9008026"/>
                </a:lnTo>
                <a:lnTo>
                  <a:pt x="0" y="9008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201671" y="2035804"/>
            <a:ext cx="7534321" cy="6556898"/>
          </a:xfrm>
          <a:custGeom>
            <a:avLst/>
            <a:gdLst/>
            <a:ahLst/>
            <a:cxnLst/>
            <a:rect l="l" t="t" r="r" b="b"/>
            <a:pathLst>
              <a:path w="7534321" h="6556898">
                <a:moveTo>
                  <a:pt x="0" y="0"/>
                </a:moveTo>
                <a:lnTo>
                  <a:pt x="7534320" y="0"/>
                </a:lnTo>
                <a:lnTo>
                  <a:pt x="7534320" y="6556897"/>
                </a:lnTo>
                <a:lnTo>
                  <a:pt x="0" y="6556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097" t="-172955" r="-76942" b="-9516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03183" y="527995"/>
            <a:ext cx="6023234" cy="9231011"/>
          </a:xfrm>
          <a:custGeom>
            <a:avLst/>
            <a:gdLst/>
            <a:ahLst/>
            <a:cxnLst/>
            <a:rect l="l" t="t" r="r" b="b"/>
            <a:pathLst>
              <a:path w="6023234" h="9231011">
                <a:moveTo>
                  <a:pt x="0" y="0"/>
                </a:moveTo>
                <a:lnTo>
                  <a:pt x="6023235" y="0"/>
                </a:lnTo>
                <a:lnTo>
                  <a:pt x="6023235" y="9231010"/>
                </a:lnTo>
                <a:lnTo>
                  <a:pt x="0" y="9231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488120" y="987109"/>
            <a:ext cx="8312782" cy="8312782"/>
          </a:xfrm>
          <a:custGeom>
            <a:avLst/>
            <a:gdLst/>
            <a:ahLst/>
            <a:cxnLst/>
            <a:rect l="l" t="t" r="r" b="b"/>
            <a:pathLst>
              <a:path w="8312782" h="8312782">
                <a:moveTo>
                  <a:pt x="0" y="0"/>
                </a:moveTo>
                <a:lnTo>
                  <a:pt x="8312781" y="0"/>
                </a:lnTo>
                <a:lnTo>
                  <a:pt x="8312781" y="8312782"/>
                </a:lnTo>
                <a:lnTo>
                  <a:pt x="0" y="8312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82434" y="711134"/>
            <a:ext cx="8864733" cy="8864733"/>
          </a:xfrm>
          <a:custGeom>
            <a:avLst/>
            <a:gdLst/>
            <a:ahLst/>
            <a:cxnLst/>
            <a:rect l="l" t="t" r="r" b="b"/>
            <a:pathLst>
              <a:path w="8864733" h="8864733">
                <a:moveTo>
                  <a:pt x="0" y="0"/>
                </a:moveTo>
                <a:lnTo>
                  <a:pt x="8864733" y="0"/>
                </a:lnTo>
                <a:lnTo>
                  <a:pt x="8864733" y="8864732"/>
                </a:lnTo>
                <a:lnTo>
                  <a:pt x="0" y="88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170918" y="2439404"/>
            <a:ext cx="8629983" cy="5177990"/>
          </a:xfrm>
          <a:custGeom>
            <a:avLst/>
            <a:gdLst/>
            <a:ahLst/>
            <a:cxnLst/>
            <a:rect l="l" t="t" r="r" b="b"/>
            <a:pathLst>
              <a:path w="8629983" h="5177990">
                <a:moveTo>
                  <a:pt x="0" y="0"/>
                </a:moveTo>
                <a:lnTo>
                  <a:pt x="8629983" y="0"/>
                </a:lnTo>
                <a:lnTo>
                  <a:pt x="8629983" y="5177990"/>
                </a:lnTo>
                <a:lnTo>
                  <a:pt x="0" y="5177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29461" y="917612"/>
            <a:ext cx="10229078" cy="8451776"/>
          </a:xfrm>
          <a:custGeom>
            <a:avLst/>
            <a:gdLst/>
            <a:ahLst/>
            <a:cxnLst/>
            <a:rect l="l" t="t" r="r" b="b"/>
            <a:pathLst>
              <a:path w="10229078" h="8451776">
                <a:moveTo>
                  <a:pt x="0" y="0"/>
                </a:moveTo>
                <a:lnTo>
                  <a:pt x="10229078" y="0"/>
                </a:lnTo>
                <a:lnTo>
                  <a:pt x="10229078" y="8451776"/>
                </a:lnTo>
                <a:lnTo>
                  <a:pt x="0" y="84517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7366441" y="921146"/>
            <a:ext cx="9934951" cy="8444709"/>
          </a:xfrm>
          <a:custGeom>
            <a:avLst/>
            <a:gdLst/>
            <a:ahLst/>
            <a:cxnLst/>
            <a:rect l="l" t="t" r="r" b="b"/>
            <a:pathLst>
              <a:path w="9934951" h="8444709">
                <a:moveTo>
                  <a:pt x="0" y="0"/>
                </a:moveTo>
                <a:lnTo>
                  <a:pt x="9934951" y="0"/>
                </a:lnTo>
                <a:lnTo>
                  <a:pt x="9934951" y="8444708"/>
                </a:lnTo>
                <a:lnTo>
                  <a:pt x="0" y="8444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32581" y="458794"/>
            <a:ext cx="11022839" cy="9369413"/>
          </a:xfrm>
          <a:custGeom>
            <a:avLst/>
            <a:gdLst/>
            <a:ahLst/>
            <a:cxnLst/>
            <a:rect l="l" t="t" r="r" b="b"/>
            <a:pathLst>
              <a:path w="11022839" h="9369413">
                <a:moveTo>
                  <a:pt x="0" y="0"/>
                </a:moveTo>
                <a:lnTo>
                  <a:pt x="11022838" y="0"/>
                </a:lnTo>
                <a:lnTo>
                  <a:pt x="11022838" y="9369412"/>
                </a:lnTo>
                <a:lnTo>
                  <a:pt x="0" y="9369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9332612" y="813591"/>
            <a:ext cx="5715406" cy="8776056"/>
          </a:xfrm>
          <a:custGeom>
            <a:avLst/>
            <a:gdLst/>
            <a:ahLst/>
            <a:cxnLst/>
            <a:rect l="l" t="t" r="r" b="b"/>
            <a:pathLst>
              <a:path w="5715406" h="8776056">
                <a:moveTo>
                  <a:pt x="0" y="0"/>
                </a:moveTo>
                <a:lnTo>
                  <a:pt x="5715406" y="0"/>
                </a:lnTo>
                <a:lnTo>
                  <a:pt x="5715406" y="8776056"/>
                </a:lnTo>
                <a:lnTo>
                  <a:pt x="0" y="8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4237" y="685186"/>
            <a:ext cx="5699527" cy="8751673"/>
          </a:xfrm>
          <a:custGeom>
            <a:avLst/>
            <a:gdLst/>
            <a:ahLst/>
            <a:cxnLst/>
            <a:rect l="l" t="t" r="r" b="b"/>
            <a:pathLst>
              <a:path w="5699527" h="8751673">
                <a:moveTo>
                  <a:pt x="0" y="0"/>
                </a:moveTo>
                <a:lnTo>
                  <a:pt x="5699526" y="0"/>
                </a:lnTo>
                <a:lnTo>
                  <a:pt x="5699526" y="8751673"/>
                </a:lnTo>
                <a:lnTo>
                  <a:pt x="0" y="8751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7604959" y="1764985"/>
            <a:ext cx="10112740" cy="6939868"/>
          </a:xfrm>
          <a:custGeom>
            <a:avLst/>
            <a:gdLst/>
            <a:ahLst/>
            <a:cxnLst/>
            <a:rect l="l" t="t" r="r" b="b"/>
            <a:pathLst>
              <a:path w="10112740" h="6939868">
                <a:moveTo>
                  <a:pt x="0" y="0"/>
                </a:moveTo>
                <a:lnTo>
                  <a:pt x="10112740" y="0"/>
                </a:lnTo>
                <a:lnTo>
                  <a:pt x="10112740" y="6939868"/>
                </a:lnTo>
                <a:lnTo>
                  <a:pt x="0" y="6939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93561" y="1334512"/>
            <a:ext cx="11100877" cy="7617977"/>
          </a:xfrm>
          <a:custGeom>
            <a:avLst/>
            <a:gdLst/>
            <a:ahLst/>
            <a:cxnLst/>
            <a:rect l="l" t="t" r="r" b="b"/>
            <a:pathLst>
              <a:path w="11100877" h="7617977">
                <a:moveTo>
                  <a:pt x="0" y="0"/>
                </a:moveTo>
                <a:lnTo>
                  <a:pt x="11100878" y="0"/>
                </a:lnTo>
                <a:lnTo>
                  <a:pt x="11100878" y="7617976"/>
                </a:lnTo>
                <a:lnTo>
                  <a:pt x="0" y="761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043201" y="685186"/>
            <a:ext cx="6566877" cy="8965019"/>
          </a:xfrm>
          <a:custGeom>
            <a:avLst/>
            <a:gdLst/>
            <a:ahLst/>
            <a:cxnLst/>
            <a:rect l="l" t="t" r="r" b="b"/>
            <a:pathLst>
              <a:path w="6566877" h="8965019">
                <a:moveTo>
                  <a:pt x="0" y="0"/>
                </a:moveTo>
                <a:lnTo>
                  <a:pt x="6566877" y="0"/>
                </a:lnTo>
                <a:lnTo>
                  <a:pt x="6566877" y="8965019"/>
                </a:lnTo>
                <a:lnTo>
                  <a:pt x="0" y="8965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89812" y="685186"/>
            <a:ext cx="6519903" cy="8900892"/>
          </a:xfrm>
          <a:custGeom>
            <a:avLst/>
            <a:gdLst/>
            <a:ahLst/>
            <a:cxnLst/>
            <a:rect l="l" t="t" r="r" b="b"/>
            <a:pathLst>
              <a:path w="6519903" h="8900892">
                <a:moveTo>
                  <a:pt x="0" y="0"/>
                </a:moveTo>
                <a:lnTo>
                  <a:pt x="6519903" y="0"/>
                </a:lnTo>
                <a:lnTo>
                  <a:pt x="6519903" y="8900892"/>
                </a:lnTo>
                <a:lnTo>
                  <a:pt x="0" y="89008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the main character is a favourite pet...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54921" y="813591"/>
            <a:ext cx="6032424" cy="8920405"/>
          </a:xfrm>
          <a:custGeom>
            <a:avLst/>
            <a:gdLst/>
            <a:ahLst/>
            <a:cxnLst/>
            <a:rect l="l" t="t" r="r" b="b"/>
            <a:pathLst>
              <a:path w="6032424" h="8920405">
                <a:moveTo>
                  <a:pt x="0" y="0"/>
                </a:moveTo>
                <a:lnTo>
                  <a:pt x="6032424" y="0"/>
                </a:lnTo>
                <a:lnTo>
                  <a:pt x="6032424" y="8920406"/>
                </a:lnTo>
                <a:lnTo>
                  <a:pt x="0" y="8920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358536"/>
            <a:ext cx="624709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2128" y="2857500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95375" y="3079900"/>
            <a:ext cx="10734561" cy="4743829"/>
            <a:chOff x="0" y="0"/>
            <a:chExt cx="2827210" cy="12494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7210" cy="1249404"/>
            </a:xfrm>
            <a:custGeom>
              <a:avLst/>
              <a:gdLst/>
              <a:ahLst/>
              <a:cxnLst/>
              <a:rect l="l" t="t" r="r" b="b"/>
              <a:pathLst>
                <a:path w="2827210" h="1249404">
                  <a:moveTo>
                    <a:pt x="36782" y="0"/>
                  </a:moveTo>
                  <a:lnTo>
                    <a:pt x="2790428" y="0"/>
                  </a:lnTo>
                  <a:cubicBezTo>
                    <a:pt x="2800183" y="0"/>
                    <a:pt x="2809538" y="3875"/>
                    <a:pt x="2816436" y="10773"/>
                  </a:cubicBezTo>
                  <a:cubicBezTo>
                    <a:pt x="2823334" y="17671"/>
                    <a:pt x="2827210" y="27027"/>
                    <a:pt x="2827210" y="36782"/>
                  </a:cubicBezTo>
                  <a:lnTo>
                    <a:pt x="2827210" y="1212622"/>
                  </a:lnTo>
                  <a:cubicBezTo>
                    <a:pt x="2827210" y="1232936"/>
                    <a:pt x="2810742" y="1249404"/>
                    <a:pt x="2790428" y="1249404"/>
                  </a:cubicBezTo>
                  <a:lnTo>
                    <a:pt x="36782" y="1249404"/>
                  </a:lnTo>
                  <a:cubicBezTo>
                    <a:pt x="27027" y="1249404"/>
                    <a:pt x="17671" y="1245528"/>
                    <a:pt x="10773" y="1238630"/>
                  </a:cubicBezTo>
                  <a:cubicBezTo>
                    <a:pt x="3875" y="1231732"/>
                    <a:pt x="0" y="1222377"/>
                    <a:pt x="0" y="1212622"/>
                  </a:cubicBezTo>
                  <a:lnTo>
                    <a:pt x="0" y="36782"/>
                  </a:lnTo>
                  <a:cubicBezTo>
                    <a:pt x="0" y="27027"/>
                    <a:pt x="3875" y="17671"/>
                    <a:pt x="10773" y="10773"/>
                  </a:cubicBezTo>
                  <a:cubicBezTo>
                    <a:pt x="17671" y="3875"/>
                    <a:pt x="27027" y="0"/>
                    <a:pt x="3678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7210" cy="1287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480788" y="1272646"/>
            <a:ext cx="7691703" cy="8570143"/>
          </a:xfrm>
          <a:custGeom>
            <a:avLst/>
            <a:gdLst/>
            <a:ahLst/>
            <a:cxnLst/>
            <a:rect l="l" t="t" r="r" b="b"/>
            <a:pathLst>
              <a:path w="7691703" h="8570143">
                <a:moveTo>
                  <a:pt x="0" y="0"/>
                </a:moveTo>
                <a:lnTo>
                  <a:pt x="7691703" y="0"/>
                </a:lnTo>
                <a:lnTo>
                  <a:pt x="7691703" y="8570143"/>
                </a:lnTo>
                <a:lnTo>
                  <a:pt x="0" y="857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41284" y="4541213"/>
            <a:ext cx="8102716" cy="134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There’s 10 book covers... here goes! 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Are you ready to begin?</a:t>
            </a:r>
          </a:p>
        </p:txBody>
      </p:sp>
      <p:sp>
        <p:nvSpPr>
          <p:cNvPr id="11" name="Freeform 11"/>
          <p:cNvSpPr/>
          <p:nvPr/>
        </p:nvSpPr>
        <p:spPr>
          <a:xfrm rot="-1580404"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630890" y="1467403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750" y="8564268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72457" y="739046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53385" y="874534"/>
            <a:ext cx="8505915" cy="8537932"/>
          </a:xfrm>
          <a:custGeom>
            <a:avLst/>
            <a:gdLst/>
            <a:ahLst/>
            <a:cxnLst/>
            <a:rect l="l" t="t" r="r" b="b"/>
            <a:pathLst>
              <a:path w="8505915" h="8537932">
                <a:moveTo>
                  <a:pt x="0" y="0"/>
                </a:moveTo>
                <a:lnTo>
                  <a:pt x="8505915" y="0"/>
                </a:lnTo>
                <a:lnTo>
                  <a:pt x="8505915" y="8537932"/>
                </a:lnTo>
                <a:lnTo>
                  <a:pt x="0" y="8537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404</Words>
  <Application>Microsoft Macintosh PowerPoint</Application>
  <PresentationFormat>Custom</PresentationFormat>
  <Paragraphs>94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Mango AC</vt:lpstr>
      <vt:lpstr>Hit and Run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 - Mystery Books! KS1/LKS2</dc:title>
  <cp:lastModifiedBy>Sam</cp:lastModifiedBy>
  <cp:revision>2</cp:revision>
  <dcterms:created xsi:type="dcterms:W3CDTF">2006-08-16T00:00:00Z</dcterms:created>
  <dcterms:modified xsi:type="dcterms:W3CDTF">2025-02-26T07:48:11Z</dcterms:modified>
  <dc:identifier>DAGgI1N_jWA</dc:identifier>
</cp:coreProperties>
</file>