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0287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Dreaming Outloud Sans" pitchFamily="2" charset="77"/>
      <p:regular r:id="rId16"/>
    </p:embeddedFont>
    <p:embeddedFont>
      <p:font typeface="Rumba" pitchFamily="2" charset="0"/>
      <p:regular r:id="rId17"/>
    </p:embeddedFont>
    <p:embeddedFont>
      <p:font typeface="Scripter" pitchFamily="2" charset="77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81" autoAdjust="0"/>
    <p:restoredTop sz="94637" autoAdjust="0"/>
  </p:normalViewPr>
  <p:slideViewPr>
    <p:cSldViewPr>
      <p:cViewPr>
        <p:scale>
          <a:sx n="44" d="100"/>
          <a:sy n="44" d="100"/>
        </p:scale>
        <p:origin x="1824" y="7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8/30/24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5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25109"/>
            <a:ext cx="18288000" cy="10337218"/>
            <a:chOff x="0" y="0"/>
            <a:chExt cx="24384000" cy="13782958"/>
          </a:xfrm>
        </p:grpSpPr>
        <p:sp>
          <p:nvSpPr>
            <p:cNvPr id="3" name="Freeform 3"/>
            <p:cNvSpPr/>
            <p:nvPr/>
          </p:nvSpPr>
          <p:spPr>
            <a:xfrm>
              <a:off x="13749479" y="0"/>
              <a:ext cx="10634521" cy="13749479"/>
            </a:xfrm>
            <a:custGeom>
              <a:avLst/>
              <a:gdLst/>
              <a:ahLst/>
              <a:cxnLst/>
              <a:rect l="l" t="t" r="r" b="b"/>
              <a:pathLst>
                <a:path w="13749479" h="13749479">
                  <a:moveTo>
                    <a:pt x="0" y="0"/>
                  </a:moveTo>
                  <a:lnTo>
                    <a:pt x="13749480" y="0"/>
                  </a:lnTo>
                  <a:lnTo>
                    <a:pt x="13749480" y="13749479"/>
                  </a:lnTo>
                  <a:lnTo>
                    <a:pt x="0" y="137494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1" r="-29290"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33479"/>
              <a:ext cx="13749479" cy="13749479"/>
            </a:xfrm>
            <a:custGeom>
              <a:avLst/>
              <a:gdLst/>
              <a:ahLst/>
              <a:cxnLst/>
              <a:rect l="l" t="t" r="r" b="b"/>
              <a:pathLst>
                <a:path w="13749479" h="13749479">
                  <a:moveTo>
                    <a:pt x="0" y="0"/>
                  </a:moveTo>
                  <a:lnTo>
                    <a:pt x="13749479" y="0"/>
                  </a:lnTo>
                  <a:lnTo>
                    <a:pt x="13749479" y="13749480"/>
                  </a:lnTo>
                  <a:lnTo>
                    <a:pt x="0" y="137494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7F5F2"/>
            </a:solidFill>
            <a:ln w="571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1559955" y="1834365"/>
            <a:ext cx="4429698" cy="6528055"/>
            <a:chOff x="0" y="0"/>
            <a:chExt cx="3790950" cy="5586730"/>
          </a:xfrm>
        </p:grpSpPr>
        <p:sp>
          <p:nvSpPr>
            <p:cNvPr id="9" name="Freeform 9"/>
            <p:cNvSpPr/>
            <p:nvPr/>
          </p:nvSpPr>
          <p:spPr>
            <a:xfrm>
              <a:off x="158750" y="158750"/>
              <a:ext cx="3473450" cy="5269230"/>
            </a:xfrm>
            <a:custGeom>
              <a:avLst/>
              <a:gdLst/>
              <a:ahLst/>
              <a:cxnLst/>
              <a:rect l="l" t="t" r="r" b="b"/>
              <a:pathLst>
                <a:path w="3473450" h="5269230">
                  <a:moveTo>
                    <a:pt x="0" y="0"/>
                  </a:moveTo>
                  <a:lnTo>
                    <a:pt x="3473450" y="0"/>
                  </a:lnTo>
                  <a:lnTo>
                    <a:pt x="3473450" y="5269230"/>
                  </a:lnTo>
                  <a:lnTo>
                    <a:pt x="0" y="526923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 cap="sq">
              <a:solidFill>
                <a:srgbClr val="000000"/>
              </a:solidFill>
              <a:prstDash val="solid"/>
              <a:miter/>
            </a:ln>
          </p:spPr>
        </p:sp>
      </p:grpSp>
      <p:sp>
        <p:nvSpPr>
          <p:cNvPr id="10" name="Freeform 10"/>
          <p:cNvSpPr/>
          <p:nvPr/>
        </p:nvSpPr>
        <p:spPr>
          <a:xfrm>
            <a:off x="8594826" y="6666648"/>
            <a:ext cx="3214452" cy="2591652"/>
          </a:xfrm>
          <a:custGeom>
            <a:avLst/>
            <a:gdLst/>
            <a:ahLst/>
            <a:cxnLst/>
            <a:rect l="l" t="t" r="r" b="b"/>
            <a:pathLst>
              <a:path w="3214452" h="2591652">
                <a:moveTo>
                  <a:pt x="0" y="0"/>
                </a:moveTo>
                <a:lnTo>
                  <a:pt x="3214453" y="0"/>
                </a:lnTo>
                <a:lnTo>
                  <a:pt x="3214453" y="2591652"/>
                </a:lnTo>
                <a:lnTo>
                  <a:pt x="0" y="259165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2405270" y="6088082"/>
            <a:ext cx="7315200" cy="1157132"/>
          </a:xfrm>
          <a:custGeom>
            <a:avLst/>
            <a:gdLst/>
            <a:ahLst/>
            <a:cxnLst/>
            <a:rect l="l" t="t" r="r" b="b"/>
            <a:pathLst>
              <a:path w="7315200" h="1157132">
                <a:moveTo>
                  <a:pt x="0" y="0"/>
                </a:moveTo>
                <a:lnTo>
                  <a:pt x="7315200" y="0"/>
                </a:lnTo>
                <a:lnTo>
                  <a:pt x="7315200" y="1157131"/>
                </a:lnTo>
                <a:lnTo>
                  <a:pt x="0" y="115713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1497348" y="3501172"/>
            <a:ext cx="8814761" cy="31654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499"/>
              </a:lnSpc>
            </a:pPr>
            <a:r>
              <a:rPr lang="en-US" sz="17499">
                <a:solidFill>
                  <a:srgbClr val="000000"/>
                </a:solidFill>
                <a:latin typeface="Scripter"/>
                <a:ea typeface="Scripter"/>
                <a:cs typeface="Scripter"/>
                <a:sym typeface="Scripter"/>
              </a:rPr>
              <a:t>Teacher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607405" y="2746130"/>
            <a:ext cx="8594647" cy="17176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3999"/>
              </a:lnSpc>
              <a:spcBef>
                <a:spcPct val="0"/>
              </a:spcBef>
            </a:pPr>
            <a:r>
              <a:rPr lang="en-US" sz="9999">
                <a:solidFill>
                  <a:srgbClr val="000000"/>
                </a:solidFill>
                <a:latin typeface="Rumba"/>
                <a:ea typeface="Rumba"/>
                <a:cs typeface="Rumba"/>
                <a:sym typeface="Rumba"/>
              </a:rPr>
              <a:t>Meet the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5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25109"/>
            <a:ext cx="18288000" cy="10337218"/>
            <a:chOff x="0" y="0"/>
            <a:chExt cx="24384000" cy="13782958"/>
          </a:xfrm>
        </p:grpSpPr>
        <p:sp>
          <p:nvSpPr>
            <p:cNvPr id="3" name="Freeform 3"/>
            <p:cNvSpPr/>
            <p:nvPr/>
          </p:nvSpPr>
          <p:spPr>
            <a:xfrm>
              <a:off x="13749479" y="0"/>
              <a:ext cx="10634521" cy="13749479"/>
            </a:xfrm>
            <a:custGeom>
              <a:avLst/>
              <a:gdLst/>
              <a:ahLst/>
              <a:cxnLst/>
              <a:rect l="l" t="t" r="r" b="b"/>
              <a:pathLst>
                <a:path w="13749479" h="13749479">
                  <a:moveTo>
                    <a:pt x="0" y="0"/>
                  </a:moveTo>
                  <a:lnTo>
                    <a:pt x="13749480" y="0"/>
                  </a:lnTo>
                  <a:lnTo>
                    <a:pt x="13749480" y="13749479"/>
                  </a:lnTo>
                  <a:lnTo>
                    <a:pt x="0" y="137494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1" r="-29290"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33479"/>
              <a:ext cx="13749479" cy="13749479"/>
            </a:xfrm>
            <a:custGeom>
              <a:avLst/>
              <a:gdLst/>
              <a:ahLst/>
              <a:cxnLst/>
              <a:rect l="l" t="t" r="r" b="b"/>
              <a:pathLst>
                <a:path w="13749479" h="13749479">
                  <a:moveTo>
                    <a:pt x="0" y="0"/>
                  </a:moveTo>
                  <a:lnTo>
                    <a:pt x="13749479" y="0"/>
                  </a:lnTo>
                  <a:lnTo>
                    <a:pt x="13749479" y="13749480"/>
                  </a:lnTo>
                  <a:lnTo>
                    <a:pt x="0" y="137494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7F5F2"/>
            </a:solidFill>
            <a:ln w="571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2323265" y="4217035"/>
            <a:ext cx="13641470" cy="15957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319"/>
              </a:lnSpc>
            </a:pPr>
            <a:r>
              <a:rPr lang="en-US" sz="8799">
                <a:solidFill>
                  <a:srgbClr val="000000"/>
                </a:solidFill>
                <a:latin typeface="Scripter"/>
                <a:ea typeface="Scripter"/>
                <a:cs typeface="Scripter"/>
                <a:sym typeface="Scripter"/>
              </a:rPr>
              <a:t>Any questions?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AF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25109"/>
            <a:ext cx="18288001" cy="10337218"/>
            <a:chOff x="0" y="0"/>
            <a:chExt cx="24384001" cy="13782958"/>
          </a:xfrm>
        </p:grpSpPr>
        <p:sp>
          <p:nvSpPr>
            <p:cNvPr id="3" name="Freeform 3"/>
            <p:cNvSpPr/>
            <p:nvPr/>
          </p:nvSpPr>
          <p:spPr>
            <a:xfrm>
              <a:off x="13749480" y="0"/>
              <a:ext cx="10634521" cy="13749479"/>
            </a:xfrm>
            <a:custGeom>
              <a:avLst/>
              <a:gdLst/>
              <a:ahLst/>
              <a:cxnLst/>
              <a:rect l="l" t="t" r="r" b="b"/>
              <a:pathLst>
                <a:path w="13749479" h="13749479">
                  <a:moveTo>
                    <a:pt x="0" y="0"/>
                  </a:moveTo>
                  <a:lnTo>
                    <a:pt x="13749480" y="0"/>
                  </a:lnTo>
                  <a:lnTo>
                    <a:pt x="13749480" y="13749479"/>
                  </a:lnTo>
                  <a:lnTo>
                    <a:pt x="0" y="137494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1" r="-29290"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33479"/>
              <a:ext cx="13749479" cy="13749479"/>
            </a:xfrm>
            <a:custGeom>
              <a:avLst/>
              <a:gdLst/>
              <a:ahLst/>
              <a:cxnLst/>
              <a:rect l="l" t="t" r="r" b="b"/>
              <a:pathLst>
                <a:path w="13749479" h="13749479">
                  <a:moveTo>
                    <a:pt x="0" y="0"/>
                  </a:moveTo>
                  <a:lnTo>
                    <a:pt x="13749479" y="0"/>
                  </a:lnTo>
                  <a:lnTo>
                    <a:pt x="13749479" y="13749480"/>
                  </a:lnTo>
                  <a:lnTo>
                    <a:pt x="0" y="137494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629113" y="709657"/>
            <a:ext cx="17011061" cy="8887641"/>
            <a:chOff x="0" y="0"/>
            <a:chExt cx="4480279" cy="234077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480279" cy="2340778"/>
            </a:xfrm>
            <a:custGeom>
              <a:avLst/>
              <a:gdLst/>
              <a:ahLst/>
              <a:cxnLst/>
              <a:rect l="l" t="t" r="r" b="b"/>
              <a:pathLst>
                <a:path w="4480279" h="2340778">
                  <a:moveTo>
                    <a:pt x="0" y="0"/>
                  </a:moveTo>
                  <a:lnTo>
                    <a:pt x="4480279" y="0"/>
                  </a:lnTo>
                  <a:lnTo>
                    <a:pt x="4480279" y="2340778"/>
                  </a:lnTo>
                  <a:lnTo>
                    <a:pt x="0" y="2340778"/>
                  </a:lnTo>
                  <a:close/>
                </a:path>
              </a:pathLst>
            </a:custGeom>
            <a:solidFill>
              <a:srgbClr val="F7F5F2"/>
            </a:solidFill>
            <a:ln w="571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480279" cy="23788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028700" y="2235693"/>
            <a:ext cx="16230600" cy="1899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000000"/>
                </a:solidFill>
                <a:latin typeface="Dreaming Outloud Sans"/>
                <a:ea typeface="Dreaming Outloud Sans"/>
                <a:cs typeface="Dreaming Outloud Sans"/>
                <a:sym typeface="Dreaming Outloud Sans"/>
              </a:rPr>
              <a:t>Hello! I am so excited to be your teacher this school year.</a:t>
            </a:r>
          </a:p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000000"/>
                </a:solidFill>
                <a:latin typeface="Dreaming Outloud Sans"/>
                <a:ea typeface="Dreaming Outloud Sans"/>
                <a:cs typeface="Dreaming Outloud Sans"/>
                <a:sym typeface="Dreaming Outloud Sans"/>
              </a:rPr>
              <a:t>Here’s some clues to learn about me. Can you guess what they tell you?</a:t>
            </a:r>
          </a:p>
          <a:p>
            <a:pPr algn="l">
              <a:lnSpc>
                <a:spcPts val="5040"/>
              </a:lnSpc>
              <a:spcBef>
                <a:spcPct val="0"/>
              </a:spcBef>
            </a:pPr>
            <a:endParaRPr lang="en-US" sz="3600">
              <a:solidFill>
                <a:srgbClr val="000000"/>
              </a:solidFill>
              <a:latin typeface="Dreaming Outloud Sans"/>
              <a:ea typeface="Dreaming Outloud Sans"/>
              <a:cs typeface="Dreaming Outloud Sans"/>
              <a:sym typeface="Dreaming Outloud Sans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629113" y="6914581"/>
            <a:ext cx="3276601" cy="2682717"/>
          </a:xfrm>
          <a:custGeom>
            <a:avLst/>
            <a:gdLst/>
            <a:ahLst/>
            <a:cxnLst/>
            <a:rect l="l" t="t" r="r" b="b"/>
            <a:pathLst>
              <a:path w="3276601" h="2682717">
                <a:moveTo>
                  <a:pt x="0" y="0"/>
                </a:moveTo>
                <a:lnTo>
                  <a:pt x="3276601" y="0"/>
                </a:lnTo>
                <a:lnTo>
                  <a:pt x="3276601" y="2682717"/>
                </a:lnTo>
                <a:lnTo>
                  <a:pt x="0" y="268271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6385359" y="868537"/>
            <a:ext cx="5487178" cy="15957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319"/>
              </a:lnSpc>
            </a:pPr>
            <a:r>
              <a:rPr lang="en-US" sz="8799">
                <a:solidFill>
                  <a:srgbClr val="000000"/>
                </a:solidFill>
                <a:latin typeface="Scripter"/>
                <a:ea typeface="Scripter"/>
                <a:cs typeface="Scripter"/>
                <a:sym typeface="Scripter"/>
              </a:rPr>
              <a:t>About me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502328" y="7971155"/>
            <a:ext cx="10353608" cy="1287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80"/>
              </a:lnSpc>
              <a:spcBef>
                <a:spcPct val="0"/>
              </a:spcBef>
            </a:pPr>
            <a:r>
              <a:rPr lang="en-US" sz="3700">
                <a:solidFill>
                  <a:srgbClr val="000000"/>
                </a:solidFill>
                <a:latin typeface="Dreaming Outloud Sans"/>
                <a:ea typeface="Dreaming Outloud Sans"/>
                <a:cs typeface="Dreaming Outloud Sans"/>
                <a:sym typeface="Dreaming Outloud Sans"/>
              </a:rPr>
              <a:t>I look forward to an amazing year of working together, learning and having fun!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9A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25109"/>
            <a:ext cx="18288000" cy="10337218"/>
            <a:chOff x="0" y="0"/>
            <a:chExt cx="24384001" cy="13782958"/>
          </a:xfrm>
        </p:grpSpPr>
        <p:sp>
          <p:nvSpPr>
            <p:cNvPr id="3" name="Freeform 3"/>
            <p:cNvSpPr/>
            <p:nvPr/>
          </p:nvSpPr>
          <p:spPr>
            <a:xfrm>
              <a:off x="13749479" y="0"/>
              <a:ext cx="10634522" cy="13749479"/>
            </a:xfrm>
            <a:custGeom>
              <a:avLst/>
              <a:gdLst/>
              <a:ahLst/>
              <a:cxnLst/>
              <a:rect l="l" t="t" r="r" b="b"/>
              <a:pathLst>
                <a:path w="13749479" h="13749479">
                  <a:moveTo>
                    <a:pt x="0" y="0"/>
                  </a:moveTo>
                  <a:lnTo>
                    <a:pt x="13749480" y="0"/>
                  </a:lnTo>
                  <a:lnTo>
                    <a:pt x="13749480" y="13749479"/>
                  </a:lnTo>
                  <a:lnTo>
                    <a:pt x="0" y="137494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1" r="-29290"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0" y="33479"/>
              <a:ext cx="13749479" cy="13749479"/>
            </a:xfrm>
            <a:custGeom>
              <a:avLst/>
              <a:gdLst/>
              <a:ahLst/>
              <a:cxnLst/>
              <a:rect l="l" t="t" r="r" b="b"/>
              <a:pathLst>
                <a:path w="13749479" h="13749479">
                  <a:moveTo>
                    <a:pt x="0" y="0"/>
                  </a:moveTo>
                  <a:lnTo>
                    <a:pt x="13749479" y="0"/>
                  </a:lnTo>
                  <a:lnTo>
                    <a:pt x="13749479" y="13749480"/>
                  </a:lnTo>
                  <a:lnTo>
                    <a:pt x="0" y="137494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629113" y="709657"/>
            <a:ext cx="17011061" cy="8887641"/>
            <a:chOff x="0" y="0"/>
            <a:chExt cx="4480279" cy="234077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480279" cy="2340778"/>
            </a:xfrm>
            <a:custGeom>
              <a:avLst/>
              <a:gdLst/>
              <a:ahLst/>
              <a:cxnLst/>
              <a:rect l="l" t="t" r="r" b="b"/>
              <a:pathLst>
                <a:path w="4480279" h="2340778">
                  <a:moveTo>
                    <a:pt x="0" y="0"/>
                  </a:moveTo>
                  <a:lnTo>
                    <a:pt x="4480279" y="0"/>
                  </a:lnTo>
                  <a:lnTo>
                    <a:pt x="4480279" y="2340778"/>
                  </a:lnTo>
                  <a:lnTo>
                    <a:pt x="0" y="2340778"/>
                  </a:lnTo>
                  <a:close/>
                </a:path>
              </a:pathLst>
            </a:custGeom>
            <a:solidFill>
              <a:srgbClr val="F7F5F2"/>
            </a:solidFill>
            <a:ln w="571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480279" cy="23788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84758" y="7674013"/>
            <a:ext cx="1887883" cy="2612987"/>
          </a:xfrm>
          <a:custGeom>
            <a:avLst/>
            <a:gdLst/>
            <a:ahLst/>
            <a:cxnLst/>
            <a:rect l="l" t="t" r="r" b="b"/>
            <a:pathLst>
              <a:path w="1887883" h="2612987">
                <a:moveTo>
                  <a:pt x="0" y="0"/>
                </a:moveTo>
                <a:lnTo>
                  <a:pt x="1887884" y="0"/>
                </a:lnTo>
                <a:lnTo>
                  <a:pt x="1887884" y="2612987"/>
                </a:lnTo>
                <a:lnTo>
                  <a:pt x="0" y="261298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5069639" y="771525"/>
            <a:ext cx="8148723" cy="15957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319"/>
              </a:lnSpc>
            </a:pPr>
            <a:r>
              <a:rPr lang="en-US" sz="8799">
                <a:solidFill>
                  <a:srgbClr val="000000"/>
                </a:solidFill>
                <a:latin typeface="Scripter"/>
                <a:ea typeface="Scripter"/>
                <a:cs typeface="Scripter"/>
                <a:sym typeface="Scripter"/>
              </a:rPr>
              <a:t>Our Classroom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862605" y="2018983"/>
            <a:ext cx="14562790" cy="629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80"/>
              </a:lnSpc>
              <a:spcBef>
                <a:spcPct val="0"/>
              </a:spcBef>
            </a:pPr>
            <a:r>
              <a:rPr lang="en-US" sz="3700">
                <a:solidFill>
                  <a:srgbClr val="000000"/>
                </a:solidFill>
                <a:latin typeface="Dreaming Outloud Sans"/>
                <a:ea typeface="Dreaming Outloud Sans"/>
                <a:cs typeface="Dreaming Outloud Sans"/>
                <a:sym typeface="Dreaming Outloud Sans"/>
              </a:rPr>
              <a:t>These are some key things to know about our classroom: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1B4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25109"/>
            <a:ext cx="18288000" cy="10337218"/>
            <a:chOff x="0" y="0"/>
            <a:chExt cx="24384000" cy="13782958"/>
          </a:xfrm>
        </p:grpSpPr>
        <p:sp>
          <p:nvSpPr>
            <p:cNvPr id="3" name="Freeform 3"/>
            <p:cNvSpPr/>
            <p:nvPr/>
          </p:nvSpPr>
          <p:spPr>
            <a:xfrm>
              <a:off x="13749479" y="0"/>
              <a:ext cx="10634521" cy="13749479"/>
            </a:xfrm>
            <a:custGeom>
              <a:avLst/>
              <a:gdLst/>
              <a:ahLst/>
              <a:cxnLst/>
              <a:rect l="l" t="t" r="r" b="b"/>
              <a:pathLst>
                <a:path w="13749479" h="13749479">
                  <a:moveTo>
                    <a:pt x="0" y="0"/>
                  </a:moveTo>
                  <a:lnTo>
                    <a:pt x="13749480" y="0"/>
                  </a:lnTo>
                  <a:lnTo>
                    <a:pt x="13749480" y="13749479"/>
                  </a:lnTo>
                  <a:lnTo>
                    <a:pt x="0" y="137494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1" r="-29290"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33479"/>
              <a:ext cx="13749479" cy="13749479"/>
            </a:xfrm>
            <a:custGeom>
              <a:avLst/>
              <a:gdLst/>
              <a:ahLst/>
              <a:cxnLst/>
              <a:rect l="l" t="t" r="r" b="b"/>
              <a:pathLst>
                <a:path w="13749479" h="13749479">
                  <a:moveTo>
                    <a:pt x="0" y="0"/>
                  </a:moveTo>
                  <a:lnTo>
                    <a:pt x="13749479" y="0"/>
                  </a:lnTo>
                  <a:lnTo>
                    <a:pt x="13749479" y="13749480"/>
                  </a:lnTo>
                  <a:lnTo>
                    <a:pt x="0" y="137494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629113" y="709657"/>
            <a:ext cx="17011061" cy="8887641"/>
            <a:chOff x="0" y="0"/>
            <a:chExt cx="4480279" cy="234077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480279" cy="2340778"/>
            </a:xfrm>
            <a:custGeom>
              <a:avLst/>
              <a:gdLst/>
              <a:ahLst/>
              <a:cxnLst/>
              <a:rect l="l" t="t" r="r" b="b"/>
              <a:pathLst>
                <a:path w="4480279" h="2340778">
                  <a:moveTo>
                    <a:pt x="0" y="0"/>
                  </a:moveTo>
                  <a:lnTo>
                    <a:pt x="4480279" y="0"/>
                  </a:lnTo>
                  <a:lnTo>
                    <a:pt x="4480279" y="2340778"/>
                  </a:lnTo>
                  <a:lnTo>
                    <a:pt x="0" y="2340778"/>
                  </a:lnTo>
                  <a:close/>
                </a:path>
              </a:pathLst>
            </a:custGeom>
            <a:solidFill>
              <a:srgbClr val="F7F5F2"/>
            </a:solidFill>
            <a:ln w="571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480279" cy="23788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4392038" y="7735145"/>
            <a:ext cx="3895962" cy="2551855"/>
          </a:xfrm>
          <a:custGeom>
            <a:avLst/>
            <a:gdLst/>
            <a:ahLst/>
            <a:cxnLst/>
            <a:rect l="l" t="t" r="r" b="b"/>
            <a:pathLst>
              <a:path w="3895962" h="2551855">
                <a:moveTo>
                  <a:pt x="0" y="0"/>
                </a:moveTo>
                <a:lnTo>
                  <a:pt x="3895962" y="0"/>
                </a:lnTo>
                <a:lnTo>
                  <a:pt x="3895962" y="2551855"/>
                </a:lnTo>
                <a:lnTo>
                  <a:pt x="0" y="255185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5774912" y="814417"/>
            <a:ext cx="6719462" cy="15957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319"/>
              </a:lnSpc>
            </a:pPr>
            <a:r>
              <a:rPr lang="en-US" sz="8799">
                <a:solidFill>
                  <a:srgbClr val="000000"/>
                </a:solidFill>
                <a:latin typeface="Scripter"/>
                <a:ea typeface="Scripter"/>
                <a:cs typeface="Scripter"/>
                <a:sym typeface="Scripter"/>
              </a:rPr>
              <a:t>Our timetable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862605" y="2018983"/>
            <a:ext cx="14562790" cy="629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80"/>
              </a:lnSpc>
              <a:spcBef>
                <a:spcPct val="0"/>
              </a:spcBef>
            </a:pPr>
            <a:r>
              <a:rPr lang="en-US" sz="3700">
                <a:solidFill>
                  <a:srgbClr val="000000"/>
                </a:solidFill>
                <a:latin typeface="Dreaming Outloud Sans"/>
                <a:ea typeface="Dreaming Outloud Sans"/>
                <a:cs typeface="Dreaming Outloud Sans"/>
                <a:sym typeface="Dreaming Outloud Sans"/>
              </a:rPr>
              <a:t>These are some key things to know about our timetable: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C6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25109"/>
            <a:ext cx="18288000" cy="10337218"/>
            <a:chOff x="0" y="0"/>
            <a:chExt cx="24384000" cy="13782958"/>
          </a:xfrm>
        </p:grpSpPr>
        <p:sp>
          <p:nvSpPr>
            <p:cNvPr id="3" name="Freeform 3"/>
            <p:cNvSpPr/>
            <p:nvPr/>
          </p:nvSpPr>
          <p:spPr>
            <a:xfrm>
              <a:off x="13749479" y="0"/>
              <a:ext cx="10634521" cy="13749479"/>
            </a:xfrm>
            <a:custGeom>
              <a:avLst/>
              <a:gdLst/>
              <a:ahLst/>
              <a:cxnLst/>
              <a:rect l="l" t="t" r="r" b="b"/>
              <a:pathLst>
                <a:path w="13749479" h="13749479">
                  <a:moveTo>
                    <a:pt x="0" y="0"/>
                  </a:moveTo>
                  <a:lnTo>
                    <a:pt x="13749480" y="0"/>
                  </a:lnTo>
                  <a:lnTo>
                    <a:pt x="13749480" y="13749479"/>
                  </a:lnTo>
                  <a:lnTo>
                    <a:pt x="0" y="137494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1" r="-29290"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0" y="33479"/>
              <a:ext cx="13749479" cy="13749479"/>
            </a:xfrm>
            <a:custGeom>
              <a:avLst/>
              <a:gdLst/>
              <a:ahLst/>
              <a:cxnLst/>
              <a:rect l="l" t="t" r="r" b="b"/>
              <a:pathLst>
                <a:path w="13749479" h="13749479">
                  <a:moveTo>
                    <a:pt x="0" y="0"/>
                  </a:moveTo>
                  <a:lnTo>
                    <a:pt x="13749479" y="0"/>
                  </a:lnTo>
                  <a:lnTo>
                    <a:pt x="13749479" y="13749480"/>
                  </a:lnTo>
                  <a:lnTo>
                    <a:pt x="0" y="137494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629113" y="709657"/>
            <a:ext cx="17011061" cy="8887641"/>
            <a:chOff x="0" y="0"/>
            <a:chExt cx="4480279" cy="234077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480279" cy="2340778"/>
            </a:xfrm>
            <a:custGeom>
              <a:avLst/>
              <a:gdLst/>
              <a:ahLst/>
              <a:cxnLst/>
              <a:rect l="l" t="t" r="r" b="b"/>
              <a:pathLst>
                <a:path w="4480279" h="2340778">
                  <a:moveTo>
                    <a:pt x="0" y="0"/>
                  </a:moveTo>
                  <a:lnTo>
                    <a:pt x="4480279" y="0"/>
                  </a:lnTo>
                  <a:lnTo>
                    <a:pt x="4480279" y="2340778"/>
                  </a:lnTo>
                  <a:lnTo>
                    <a:pt x="0" y="2340778"/>
                  </a:lnTo>
                  <a:close/>
                </a:path>
              </a:pathLst>
            </a:custGeom>
            <a:solidFill>
              <a:srgbClr val="F7F5F2"/>
            </a:solidFill>
            <a:ln w="571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480279" cy="23788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400112" y="7263520"/>
            <a:ext cx="2896960" cy="2552946"/>
          </a:xfrm>
          <a:custGeom>
            <a:avLst/>
            <a:gdLst/>
            <a:ahLst/>
            <a:cxnLst/>
            <a:rect l="l" t="t" r="r" b="b"/>
            <a:pathLst>
              <a:path w="2896960" h="2552946">
                <a:moveTo>
                  <a:pt x="0" y="0"/>
                </a:moveTo>
                <a:lnTo>
                  <a:pt x="2896960" y="0"/>
                </a:lnTo>
                <a:lnTo>
                  <a:pt x="2896960" y="2552946"/>
                </a:lnTo>
                <a:lnTo>
                  <a:pt x="0" y="255294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5774912" y="841477"/>
            <a:ext cx="6719462" cy="15957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319"/>
              </a:lnSpc>
            </a:pPr>
            <a:r>
              <a:rPr lang="en-US" sz="8799">
                <a:solidFill>
                  <a:srgbClr val="000000"/>
                </a:solidFill>
                <a:latin typeface="Scripter"/>
                <a:ea typeface="Scripter"/>
                <a:cs typeface="Scripter"/>
                <a:sym typeface="Scripter"/>
              </a:rPr>
              <a:t>At Home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245859" y="2088936"/>
            <a:ext cx="15777568" cy="629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80"/>
              </a:lnSpc>
              <a:spcBef>
                <a:spcPct val="0"/>
              </a:spcBef>
            </a:pPr>
            <a:r>
              <a:rPr lang="en-US" sz="3700">
                <a:solidFill>
                  <a:srgbClr val="000000"/>
                </a:solidFill>
                <a:latin typeface="Dreaming Outloud Sans"/>
                <a:ea typeface="Dreaming Outloud Sans"/>
                <a:cs typeface="Dreaming Outloud Sans"/>
                <a:sym typeface="Dreaming Outloud Sans"/>
              </a:rPr>
              <a:t>When you are at home, you can do the following things to help your learning: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AF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25109"/>
            <a:ext cx="18288000" cy="10337218"/>
            <a:chOff x="0" y="0"/>
            <a:chExt cx="24384000" cy="13782958"/>
          </a:xfrm>
        </p:grpSpPr>
        <p:sp>
          <p:nvSpPr>
            <p:cNvPr id="3" name="Freeform 3"/>
            <p:cNvSpPr/>
            <p:nvPr/>
          </p:nvSpPr>
          <p:spPr>
            <a:xfrm>
              <a:off x="13749479" y="0"/>
              <a:ext cx="10634521" cy="13749479"/>
            </a:xfrm>
            <a:custGeom>
              <a:avLst/>
              <a:gdLst/>
              <a:ahLst/>
              <a:cxnLst/>
              <a:rect l="l" t="t" r="r" b="b"/>
              <a:pathLst>
                <a:path w="13749479" h="13749479">
                  <a:moveTo>
                    <a:pt x="0" y="0"/>
                  </a:moveTo>
                  <a:lnTo>
                    <a:pt x="13749480" y="0"/>
                  </a:lnTo>
                  <a:lnTo>
                    <a:pt x="13749480" y="13749479"/>
                  </a:lnTo>
                  <a:lnTo>
                    <a:pt x="0" y="137494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1" r="-29290"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33479"/>
              <a:ext cx="13749479" cy="13749479"/>
            </a:xfrm>
            <a:custGeom>
              <a:avLst/>
              <a:gdLst/>
              <a:ahLst/>
              <a:cxnLst/>
              <a:rect l="l" t="t" r="r" b="b"/>
              <a:pathLst>
                <a:path w="13749479" h="13749479">
                  <a:moveTo>
                    <a:pt x="0" y="0"/>
                  </a:moveTo>
                  <a:lnTo>
                    <a:pt x="13749479" y="0"/>
                  </a:lnTo>
                  <a:lnTo>
                    <a:pt x="13749479" y="13749480"/>
                  </a:lnTo>
                  <a:lnTo>
                    <a:pt x="0" y="137494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629113" y="709657"/>
            <a:ext cx="17011061" cy="8887641"/>
            <a:chOff x="0" y="0"/>
            <a:chExt cx="4480279" cy="234077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480279" cy="2340778"/>
            </a:xfrm>
            <a:custGeom>
              <a:avLst/>
              <a:gdLst/>
              <a:ahLst/>
              <a:cxnLst/>
              <a:rect l="l" t="t" r="r" b="b"/>
              <a:pathLst>
                <a:path w="4480279" h="2340778">
                  <a:moveTo>
                    <a:pt x="0" y="0"/>
                  </a:moveTo>
                  <a:lnTo>
                    <a:pt x="4480279" y="0"/>
                  </a:lnTo>
                  <a:lnTo>
                    <a:pt x="4480279" y="2340778"/>
                  </a:lnTo>
                  <a:lnTo>
                    <a:pt x="0" y="2340778"/>
                  </a:lnTo>
                  <a:close/>
                </a:path>
              </a:pathLst>
            </a:custGeom>
            <a:solidFill>
              <a:srgbClr val="F7F5F2"/>
            </a:solidFill>
            <a:ln w="571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480279" cy="23788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5147523" y="7362904"/>
            <a:ext cx="3140477" cy="2704736"/>
          </a:xfrm>
          <a:custGeom>
            <a:avLst/>
            <a:gdLst/>
            <a:ahLst/>
            <a:cxnLst/>
            <a:rect l="l" t="t" r="r" b="b"/>
            <a:pathLst>
              <a:path w="3140477" h="2704736">
                <a:moveTo>
                  <a:pt x="0" y="0"/>
                </a:moveTo>
                <a:lnTo>
                  <a:pt x="3140477" y="0"/>
                </a:lnTo>
                <a:lnTo>
                  <a:pt x="3140477" y="2704737"/>
                </a:lnTo>
                <a:lnTo>
                  <a:pt x="0" y="270473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5432030" y="868537"/>
            <a:ext cx="7305641" cy="15957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319"/>
              </a:lnSpc>
            </a:pPr>
            <a:r>
              <a:rPr lang="en-US" sz="8799">
                <a:solidFill>
                  <a:srgbClr val="000000"/>
                </a:solidFill>
                <a:latin typeface="Scripter"/>
                <a:ea typeface="Scripter"/>
                <a:cs typeface="Scripter"/>
                <a:sym typeface="Scripter"/>
              </a:rPr>
              <a:t>Reading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862605" y="2177790"/>
            <a:ext cx="14562790" cy="1287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80"/>
              </a:lnSpc>
            </a:pPr>
            <a:r>
              <a:rPr lang="en-US" sz="3700">
                <a:solidFill>
                  <a:srgbClr val="000000"/>
                </a:solidFill>
                <a:latin typeface="Dreaming Outloud Sans"/>
                <a:ea typeface="Dreaming Outloud Sans"/>
                <a:cs typeface="Dreaming Outloud Sans"/>
                <a:sym typeface="Dreaming Outloud Sans"/>
              </a:rPr>
              <a:t>Reading is important, but to get better, it takes a lot of independence!</a:t>
            </a:r>
          </a:p>
          <a:p>
            <a:pPr algn="ctr">
              <a:lnSpc>
                <a:spcPts val="5180"/>
              </a:lnSpc>
              <a:spcBef>
                <a:spcPct val="0"/>
              </a:spcBef>
            </a:pPr>
            <a:r>
              <a:rPr lang="en-US" sz="3700">
                <a:solidFill>
                  <a:srgbClr val="000000"/>
                </a:solidFill>
                <a:latin typeface="Dreaming Outloud Sans"/>
                <a:ea typeface="Dreaming Outloud Sans"/>
                <a:cs typeface="Dreaming Outloud Sans"/>
                <a:sym typeface="Dreaming Outloud Sans"/>
              </a:rPr>
              <a:t>In order to improve your reading, I expect you to: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9A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25109"/>
            <a:ext cx="18288000" cy="10337218"/>
            <a:chOff x="0" y="0"/>
            <a:chExt cx="24384000" cy="13782958"/>
          </a:xfrm>
        </p:grpSpPr>
        <p:sp>
          <p:nvSpPr>
            <p:cNvPr id="3" name="Freeform 3"/>
            <p:cNvSpPr/>
            <p:nvPr/>
          </p:nvSpPr>
          <p:spPr>
            <a:xfrm>
              <a:off x="13749479" y="0"/>
              <a:ext cx="10634521" cy="13749479"/>
            </a:xfrm>
            <a:custGeom>
              <a:avLst/>
              <a:gdLst/>
              <a:ahLst/>
              <a:cxnLst/>
              <a:rect l="l" t="t" r="r" b="b"/>
              <a:pathLst>
                <a:path w="13749479" h="13749479">
                  <a:moveTo>
                    <a:pt x="0" y="0"/>
                  </a:moveTo>
                  <a:lnTo>
                    <a:pt x="13749480" y="0"/>
                  </a:lnTo>
                  <a:lnTo>
                    <a:pt x="13749480" y="13749479"/>
                  </a:lnTo>
                  <a:lnTo>
                    <a:pt x="0" y="137494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1" r="-29290"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33479"/>
              <a:ext cx="13749479" cy="13749479"/>
            </a:xfrm>
            <a:custGeom>
              <a:avLst/>
              <a:gdLst/>
              <a:ahLst/>
              <a:cxnLst/>
              <a:rect l="l" t="t" r="r" b="b"/>
              <a:pathLst>
                <a:path w="13749479" h="13749479">
                  <a:moveTo>
                    <a:pt x="0" y="0"/>
                  </a:moveTo>
                  <a:lnTo>
                    <a:pt x="13749479" y="0"/>
                  </a:lnTo>
                  <a:lnTo>
                    <a:pt x="13749479" y="13749480"/>
                  </a:lnTo>
                  <a:lnTo>
                    <a:pt x="0" y="137494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629113" y="709657"/>
            <a:ext cx="17011061" cy="8887641"/>
            <a:chOff x="0" y="0"/>
            <a:chExt cx="4480279" cy="234077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480279" cy="2340778"/>
            </a:xfrm>
            <a:custGeom>
              <a:avLst/>
              <a:gdLst/>
              <a:ahLst/>
              <a:cxnLst/>
              <a:rect l="l" t="t" r="r" b="b"/>
              <a:pathLst>
                <a:path w="4480279" h="2340778">
                  <a:moveTo>
                    <a:pt x="0" y="0"/>
                  </a:moveTo>
                  <a:lnTo>
                    <a:pt x="4480279" y="0"/>
                  </a:lnTo>
                  <a:lnTo>
                    <a:pt x="4480279" y="2340778"/>
                  </a:lnTo>
                  <a:lnTo>
                    <a:pt x="0" y="2340778"/>
                  </a:lnTo>
                  <a:close/>
                </a:path>
              </a:pathLst>
            </a:custGeom>
            <a:solidFill>
              <a:srgbClr val="F7F5F2"/>
            </a:solidFill>
            <a:ln w="571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480279" cy="23788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4468518" y="771525"/>
            <a:ext cx="9332250" cy="15957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319"/>
              </a:lnSpc>
            </a:pPr>
            <a:r>
              <a:rPr lang="en-US" sz="8799">
                <a:solidFill>
                  <a:srgbClr val="000000"/>
                </a:solidFill>
                <a:latin typeface="Scripter"/>
                <a:ea typeface="Scripter"/>
                <a:cs typeface="Scripter"/>
                <a:sym typeface="Scripter"/>
              </a:rPr>
              <a:t>Classroom rewards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862605" y="2018983"/>
            <a:ext cx="14562790" cy="629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80"/>
              </a:lnSpc>
              <a:spcBef>
                <a:spcPct val="0"/>
              </a:spcBef>
            </a:pPr>
            <a:r>
              <a:rPr lang="en-US" sz="3700">
                <a:solidFill>
                  <a:srgbClr val="000000"/>
                </a:solidFill>
                <a:latin typeface="Dreaming Outloud Sans"/>
                <a:ea typeface="Dreaming Outloud Sans"/>
                <a:cs typeface="Dreaming Outloud Sans"/>
                <a:sym typeface="Dreaming Outloud Sans"/>
              </a:rPr>
              <a:t>In this class, the rewards you can earn are: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1B4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25109"/>
            <a:ext cx="18288000" cy="10337218"/>
            <a:chOff x="0" y="0"/>
            <a:chExt cx="24384000" cy="13782958"/>
          </a:xfrm>
        </p:grpSpPr>
        <p:sp>
          <p:nvSpPr>
            <p:cNvPr id="3" name="Freeform 3"/>
            <p:cNvSpPr/>
            <p:nvPr/>
          </p:nvSpPr>
          <p:spPr>
            <a:xfrm>
              <a:off x="13749479" y="0"/>
              <a:ext cx="10634521" cy="13749479"/>
            </a:xfrm>
            <a:custGeom>
              <a:avLst/>
              <a:gdLst/>
              <a:ahLst/>
              <a:cxnLst/>
              <a:rect l="l" t="t" r="r" b="b"/>
              <a:pathLst>
                <a:path w="13749479" h="13749479">
                  <a:moveTo>
                    <a:pt x="0" y="0"/>
                  </a:moveTo>
                  <a:lnTo>
                    <a:pt x="13749480" y="0"/>
                  </a:lnTo>
                  <a:lnTo>
                    <a:pt x="13749480" y="13749479"/>
                  </a:lnTo>
                  <a:lnTo>
                    <a:pt x="0" y="137494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1" r="-29290"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33479"/>
              <a:ext cx="13749479" cy="13749479"/>
            </a:xfrm>
            <a:custGeom>
              <a:avLst/>
              <a:gdLst/>
              <a:ahLst/>
              <a:cxnLst/>
              <a:rect l="l" t="t" r="r" b="b"/>
              <a:pathLst>
                <a:path w="13749479" h="13749479">
                  <a:moveTo>
                    <a:pt x="0" y="0"/>
                  </a:moveTo>
                  <a:lnTo>
                    <a:pt x="13749479" y="0"/>
                  </a:lnTo>
                  <a:lnTo>
                    <a:pt x="13749479" y="13749480"/>
                  </a:lnTo>
                  <a:lnTo>
                    <a:pt x="0" y="137494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629113" y="709657"/>
            <a:ext cx="17011061" cy="8887641"/>
            <a:chOff x="0" y="0"/>
            <a:chExt cx="4480279" cy="234077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480279" cy="2340778"/>
            </a:xfrm>
            <a:custGeom>
              <a:avLst/>
              <a:gdLst/>
              <a:ahLst/>
              <a:cxnLst/>
              <a:rect l="l" t="t" r="r" b="b"/>
              <a:pathLst>
                <a:path w="4480279" h="2340778">
                  <a:moveTo>
                    <a:pt x="0" y="0"/>
                  </a:moveTo>
                  <a:lnTo>
                    <a:pt x="4480279" y="0"/>
                  </a:lnTo>
                  <a:lnTo>
                    <a:pt x="4480279" y="2340778"/>
                  </a:lnTo>
                  <a:lnTo>
                    <a:pt x="0" y="2340778"/>
                  </a:lnTo>
                  <a:close/>
                </a:path>
              </a:pathLst>
            </a:custGeom>
            <a:solidFill>
              <a:srgbClr val="F7F5F2"/>
            </a:solidFill>
            <a:ln w="571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480279" cy="23788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4977287" y="5826701"/>
            <a:ext cx="2282013" cy="3431599"/>
          </a:xfrm>
          <a:custGeom>
            <a:avLst/>
            <a:gdLst/>
            <a:ahLst/>
            <a:cxnLst/>
            <a:rect l="l" t="t" r="r" b="b"/>
            <a:pathLst>
              <a:path w="2282013" h="3431599">
                <a:moveTo>
                  <a:pt x="0" y="0"/>
                </a:moveTo>
                <a:lnTo>
                  <a:pt x="2282013" y="0"/>
                </a:lnTo>
                <a:lnTo>
                  <a:pt x="2282013" y="3431599"/>
                </a:lnTo>
                <a:lnTo>
                  <a:pt x="0" y="343159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3035481" y="771525"/>
            <a:ext cx="12217039" cy="15957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319"/>
              </a:lnSpc>
            </a:pPr>
            <a:r>
              <a:rPr lang="en-US" sz="8799">
                <a:solidFill>
                  <a:srgbClr val="000000"/>
                </a:solidFill>
                <a:latin typeface="Scripter"/>
                <a:ea typeface="Scripter"/>
                <a:cs typeface="Scripter"/>
                <a:sym typeface="Scripter"/>
              </a:rPr>
              <a:t>Class expectations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862605" y="2018983"/>
            <a:ext cx="14562790" cy="629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80"/>
              </a:lnSpc>
              <a:spcBef>
                <a:spcPct val="0"/>
              </a:spcBef>
            </a:pPr>
            <a:r>
              <a:rPr lang="en-US" sz="3700">
                <a:solidFill>
                  <a:srgbClr val="000000"/>
                </a:solidFill>
                <a:latin typeface="Dreaming Outloud Sans"/>
                <a:ea typeface="Dreaming Outloud Sans"/>
                <a:cs typeface="Dreaming Outloud Sans"/>
                <a:sym typeface="Dreaming Outloud Sans"/>
              </a:rPr>
              <a:t>In this class, I expect you to: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C6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25109"/>
            <a:ext cx="18319290" cy="10337218"/>
            <a:chOff x="0" y="0"/>
            <a:chExt cx="24425720" cy="13782958"/>
          </a:xfrm>
        </p:grpSpPr>
        <p:sp>
          <p:nvSpPr>
            <p:cNvPr id="3" name="Freeform 3"/>
            <p:cNvSpPr/>
            <p:nvPr/>
          </p:nvSpPr>
          <p:spPr>
            <a:xfrm>
              <a:off x="13749480" y="0"/>
              <a:ext cx="10676240" cy="13749479"/>
            </a:xfrm>
            <a:custGeom>
              <a:avLst/>
              <a:gdLst/>
              <a:ahLst/>
              <a:cxnLst/>
              <a:rect l="l" t="t" r="r" b="b"/>
              <a:pathLst>
                <a:path w="13749479" h="13749479">
                  <a:moveTo>
                    <a:pt x="0" y="0"/>
                  </a:moveTo>
                  <a:lnTo>
                    <a:pt x="13749480" y="0"/>
                  </a:lnTo>
                  <a:lnTo>
                    <a:pt x="13749480" y="13749479"/>
                  </a:lnTo>
                  <a:lnTo>
                    <a:pt x="0" y="137494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r="-28786"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33479"/>
              <a:ext cx="13749479" cy="13749479"/>
            </a:xfrm>
            <a:custGeom>
              <a:avLst/>
              <a:gdLst/>
              <a:ahLst/>
              <a:cxnLst/>
              <a:rect l="l" t="t" r="r" b="b"/>
              <a:pathLst>
                <a:path w="13749479" h="13749479">
                  <a:moveTo>
                    <a:pt x="0" y="0"/>
                  </a:moveTo>
                  <a:lnTo>
                    <a:pt x="13749479" y="0"/>
                  </a:lnTo>
                  <a:lnTo>
                    <a:pt x="13749479" y="13749480"/>
                  </a:lnTo>
                  <a:lnTo>
                    <a:pt x="0" y="137494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629113" y="709657"/>
            <a:ext cx="17011061" cy="8887641"/>
            <a:chOff x="0" y="0"/>
            <a:chExt cx="4480279" cy="234077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480279" cy="2340778"/>
            </a:xfrm>
            <a:custGeom>
              <a:avLst/>
              <a:gdLst/>
              <a:ahLst/>
              <a:cxnLst/>
              <a:rect l="l" t="t" r="r" b="b"/>
              <a:pathLst>
                <a:path w="4480279" h="2340778">
                  <a:moveTo>
                    <a:pt x="0" y="0"/>
                  </a:moveTo>
                  <a:lnTo>
                    <a:pt x="4480279" y="0"/>
                  </a:lnTo>
                  <a:lnTo>
                    <a:pt x="4480279" y="2340778"/>
                  </a:lnTo>
                  <a:lnTo>
                    <a:pt x="0" y="2340778"/>
                  </a:lnTo>
                  <a:close/>
                </a:path>
              </a:pathLst>
            </a:custGeom>
            <a:solidFill>
              <a:srgbClr val="F7F5F2"/>
            </a:solidFill>
            <a:ln w="571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480279" cy="23788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1928626" y="3195766"/>
            <a:ext cx="2890867" cy="3851817"/>
            <a:chOff x="0" y="0"/>
            <a:chExt cx="6686423" cy="8909050"/>
          </a:xfrm>
        </p:grpSpPr>
        <p:sp>
          <p:nvSpPr>
            <p:cNvPr id="9" name="Freeform 9"/>
            <p:cNvSpPr/>
            <p:nvPr/>
          </p:nvSpPr>
          <p:spPr>
            <a:xfrm>
              <a:off x="9525" y="9525"/>
              <a:ext cx="6667373" cy="8890000"/>
            </a:xfrm>
            <a:custGeom>
              <a:avLst/>
              <a:gdLst/>
              <a:ahLst/>
              <a:cxnLst/>
              <a:rect l="l" t="t" r="r" b="b"/>
              <a:pathLst>
                <a:path w="6667373" h="8890000">
                  <a:moveTo>
                    <a:pt x="0" y="0"/>
                  </a:moveTo>
                  <a:lnTo>
                    <a:pt x="6667373" y="0"/>
                  </a:lnTo>
                  <a:lnTo>
                    <a:pt x="6667373" y="8890000"/>
                  </a:lnTo>
                  <a:lnTo>
                    <a:pt x="0" y="8890000"/>
                  </a:lnTo>
                  <a:close/>
                </a:path>
              </a:pathLst>
            </a:custGeom>
            <a:solidFill>
              <a:srgbClr val="9BC67D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226314" y="367665"/>
              <a:ext cx="6233795" cy="8173593"/>
            </a:xfrm>
            <a:custGeom>
              <a:avLst/>
              <a:gdLst/>
              <a:ahLst/>
              <a:cxnLst/>
              <a:rect l="l" t="t" r="r" b="b"/>
              <a:pathLst>
                <a:path w="6233795" h="8173593">
                  <a:moveTo>
                    <a:pt x="0" y="0"/>
                  </a:moveTo>
                  <a:lnTo>
                    <a:pt x="6233795" y="0"/>
                  </a:lnTo>
                  <a:lnTo>
                    <a:pt x="6233795" y="8173593"/>
                  </a:lnTo>
                  <a:lnTo>
                    <a:pt x="0" y="817359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6686423" cy="8909050"/>
            </a:xfrm>
            <a:custGeom>
              <a:avLst/>
              <a:gdLst/>
              <a:ahLst/>
              <a:cxnLst/>
              <a:rect l="l" t="t" r="r" b="b"/>
              <a:pathLst>
                <a:path w="6686423" h="8909050">
                  <a:moveTo>
                    <a:pt x="6686423" y="8909050"/>
                  </a:moveTo>
                  <a:lnTo>
                    <a:pt x="0" y="8909050"/>
                  </a:lnTo>
                  <a:lnTo>
                    <a:pt x="0" y="0"/>
                  </a:lnTo>
                  <a:lnTo>
                    <a:pt x="6686423" y="0"/>
                  </a:lnTo>
                  <a:lnTo>
                    <a:pt x="6686423" y="8909050"/>
                  </a:lnTo>
                  <a:close/>
                  <a:moveTo>
                    <a:pt x="19050" y="8890000"/>
                  </a:moveTo>
                  <a:lnTo>
                    <a:pt x="6667373" y="8890000"/>
                  </a:lnTo>
                  <a:lnTo>
                    <a:pt x="6667373" y="19050"/>
                  </a:lnTo>
                  <a:lnTo>
                    <a:pt x="19050" y="19050"/>
                  </a:lnTo>
                  <a:lnTo>
                    <a:pt x="19050" y="8890000"/>
                  </a:lnTo>
                  <a:close/>
                  <a:moveTo>
                    <a:pt x="6469634" y="8550783"/>
                  </a:moveTo>
                  <a:lnTo>
                    <a:pt x="216789" y="8550783"/>
                  </a:lnTo>
                  <a:lnTo>
                    <a:pt x="216789" y="358140"/>
                  </a:lnTo>
                  <a:lnTo>
                    <a:pt x="6469634" y="358140"/>
                  </a:lnTo>
                  <a:lnTo>
                    <a:pt x="6469634" y="8550783"/>
                  </a:lnTo>
                  <a:close/>
                  <a:moveTo>
                    <a:pt x="235839" y="8531733"/>
                  </a:moveTo>
                  <a:lnTo>
                    <a:pt x="6450584" y="8531733"/>
                  </a:lnTo>
                  <a:lnTo>
                    <a:pt x="6450584" y="377190"/>
                  </a:lnTo>
                  <a:lnTo>
                    <a:pt x="235839" y="377190"/>
                  </a:lnTo>
                  <a:lnTo>
                    <a:pt x="235839" y="8531733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2" name="TextBox 12"/>
          <p:cNvSpPr txBox="1"/>
          <p:nvPr/>
        </p:nvSpPr>
        <p:spPr>
          <a:xfrm>
            <a:off x="5191744" y="814417"/>
            <a:ext cx="7837235" cy="15957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319"/>
              </a:lnSpc>
            </a:pPr>
            <a:r>
              <a:rPr lang="en-US" sz="8799" dirty="0">
                <a:solidFill>
                  <a:srgbClr val="000000"/>
                </a:solidFill>
                <a:latin typeface="Scripter"/>
                <a:ea typeface="Scripter"/>
                <a:cs typeface="Scripter"/>
                <a:sym typeface="Scripter"/>
              </a:rPr>
              <a:t>Helpful people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2742868" y="7110877"/>
            <a:ext cx="4249097" cy="1090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Dreaming Outloud Sans"/>
                <a:ea typeface="Dreaming Outloud Sans"/>
                <a:cs typeface="Dreaming Outloud Sans"/>
                <a:sym typeface="Dreaming Outloud Sans"/>
              </a:rPr>
              <a:t>Name</a:t>
            </a:r>
          </a:p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000000"/>
                </a:solidFill>
                <a:latin typeface="Dreaming Outloud Sans"/>
                <a:ea typeface="Dreaming Outloud Sans"/>
                <a:cs typeface="Dreaming Outloud Sans"/>
                <a:sym typeface="Dreaming Outloud Sans"/>
              </a:rPr>
              <a:t>Role</a:t>
            </a:r>
          </a:p>
        </p:txBody>
      </p:sp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7689210" y="3195766"/>
            <a:ext cx="2890867" cy="3851817"/>
            <a:chOff x="0" y="0"/>
            <a:chExt cx="6686423" cy="8909050"/>
          </a:xfrm>
        </p:grpSpPr>
        <p:sp>
          <p:nvSpPr>
            <p:cNvPr id="15" name="Freeform 15"/>
            <p:cNvSpPr/>
            <p:nvPr/>
          </p:nvSpPr>
          <p:spPr>
            <a:xfrm>
              <a:off x="9525" y="9525"/>
              <a:ext cx="6667373" cy="8890000"/>
            </a:xfrm>
            <a:custGeom>
              <a:avLst/>
              <a:gdLst/>
              <a:ahLst/>
              <a:cxnLst/>
              <a:rect l="l" t="t" r="r" b="b"/>
              <a:pathLst>
                <a:path w="6667373" h="8890000">
                  <a:moveTo>
                    <a:pt x="0" y="0"/>
                  </a:moveTo>
                  <a:lnTo>
                    <a:pt x="6667373" y="0"/>
                  </a:lnTo>
                  <a:lnTo>
                    <a:pt x="6667373" y="8890000"/>
                  </a:lnTo>
                  <a:lnTo>
                    <a:pt x="0" y="8890000"/>
                  </a:lnTo>
                  <a:close/>
                </a:path>
              </a:pathLst>
            </a:custGeom>
            <a:solidFill>
              <a:srgbClr val="9BC67D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226314" y="367665"/>
              <a:ext cx="6233795" cy="8173593"/>
            </a:xfrm>
            <a:custGeom>
              <a:avLst/>
              <a:gdLst/>
              <a:ahLst/>
              <a:cxnLst/>
              <a:rect l="l" t="t" r="r" b="b"/>
              <a:pathLst>
                <a:path w="6233795" h="8173593">
                  <a:moveTo>
                    <a:pt x="0" y="0"/>
                  </a:moveTo>
                  <a:lnTo>
                    <a:pt x="6233795" y="0"/>
                  </a:lnTo>
                  <a:lnTo>
                    <a:pt x="6233795" y="8173593"/>
                  </a:lnTo>
                  <a:lnTo>
                    <a:pt x="0" y="817359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  <p:sp>
          <p:nvSpPr>
            <p:cNvPr id="17" name="Freeform 17"/>
            <p:cNvSpPr/>
            <p:nvPr/>
          </p:nvSpPr>
          <p:spPr>
            <a:xfrm>
              <a:off x="0" y="0"/>
              <a:ext cx="6686423" cy="8909050"/>
            </a:xfrm>
            <a:custGeom>
              <a:avLst/>
              <a:gdLst/>
              <a:ahLst/>
              <a:cxnLst/>
              <a:rect l="l" t="t" r="r" b="b"/>
              <a:pathLst>
                <a:path w="6686423" h="8909050">
                  <a:moveTo>
                    <a:pt x="6686423" y="8909050"/>
                  </a:moveTo>
                  <a:lnTo>
                    <a:pt x="0" y="8909050"/>
                  </a:lnTo>
                  <a:lnTo>
                    <a:pt x="0" y="0"/>
                  </a:lnTo>
                  <a:lnTo>
                    <a:pt x="6686423" y="0"/>
                  </a:lnTo>
                  <a:lnTo>
                    <a:pt x="6686423" y="8909050"/>
                  </a:lnTo>
                  <a:close/>
                  <a:moveTo>
                    <a:pt x="19050" y="8890000"/>
                  </a:moveTo>
                  <a:lnTo>
                    <a:pt x="6667373" y="8890000"/>
                  </a:lnTo>
                  <a:lnTo>
                    <a:pt x="6667373" y="19050"/>
                  </a:lnTo>
                  <a:lnTo>
                    <a:pt x="19050" y="19050"/>
                  </a:lnTo>
                  <a:lnTo>
                    <a:pt x="19050" y="8890000"/>
                  </a:lnTo>
                  <a:close/>
                  <a:moveTo>
                    <a:pt x="6469634" y="8550783"/>
                  </a:moveTo>
                  <a:lnTo>
                    <a:pt x="216789" y="8550783"/>
                  </a:lnTo>
                  <a:lnTo>
                    <a:pt x="216789" y="358140"/>
                  </a:lnTo>
                  <a:lnTo>
                    <a:pt x="6469634" y="358140"/>
                  </a:lnTo>
                  <a:lnTo>
                    <a:pt x="6469634" y="8550783"/>
                  </a:lnTo>
                  <a:close/>
                  <a:moveTo>
                    <a:pt x="235839" y="8531733"/>
                  </a:moveTo>
                  <a:lnTo>
                    <a:pt x="6450584" y="8531733"/>
                  </a:lnTo>
                  <a:lnTo>
                    <a:pt x="6450584" y="377190"/>
                  </a:lnTo>
                  <a:lnTo>
                    <a:pt x="235839" y="377190"/>
                  </a:lnTo>
                  <a:lnTo>
                    <a:pt x="235839" y="8531733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18" name="Group 18"/>
          <p:cNvGrpSpPr>
            <a:grpSpLocks noChangeAspect="1"/>
          </p:cNvGrpSpPr>
          <p:nvPr/>
        </p:nvGrpSpPr>
        <p:grpSpPr>
          <a:xfrm>
            <a:off x="13401231" y="3195766"/>
            <a:ext cx="2890867" cy="3851817"/>
            <a:chOff x="0" y="0"/>
            <a:chExt cx="6686423" cy="8909050"/>
          </a:xfrm>
        </p:grpSpPr>
        <p:sp>
          <p:nvSpPr>
            <p:cNvPr id="19" name="Freeform 19"/>
            <p:cNvSpPr/>
            <p:nvPr/>
          </p:nvSpPr>
          <p:spPr>
            <a:xfrm>
              <a:off x="9525" y="9525"/>
              <a:ext cx="6667373" cy="8890000"/>
            </a:xfrm>
            <a:custGeom>
              <a:avLst/>
              <a:gdLst/>
              <a:ahLst/>
              <a:cxnLst/>
              <a:rect l="l" t="t" r="r" b="b"/>
              <a:pathLst>
                <a:path w="6667373" h="8890000">
                  <a:moveTo>
                    <a:pt x="0" y="0"/>
                  </a:moveTo>
                  <a:lnTo>
                    <a:pt x="6667373" y="0"/>
                  </a:lnTo>
                  <a:lnTo>
                    <a:pt x="6667373" y="8890000"/>
                  </a:lnTo>
                  <a:lnTo>
                    <a:pt x="0" y="8890000"/>
                  </a:lnTo>
                  <a:close/>
                </a:path>
              </a:pathLst>
            </a:custGeom>
            <a:solidFill>
              <a:srgbClr val="9BC67D"/>
            </a:solidFill>
          </p:spPr>
        </p:sp>
        <p:sp>
          <p:nvSpPr>
            <p:cNvPr id="20" name="Freeform 20"/>
            <p:cNvSpPr/>
            <p:nvPr/>
          </p:nvSpPr>
          <p:spPr>
            <a:xfrm>
              <a:off x="226314" y="367665"/>
              <a:ext cx="6233795" cy="8173593"/>
            </a:xfrm>
            <a:custGeom>
              <a:avLst/>
              <a:gdLst/>
              <a:ahLst/>
              <a:cxnLst/>
              <a:rect l="l" t="t" r="r" b="b"/>
              <a:pathLst>
                <a:path w="6233795" h="8173593">
                  <a:moveTo>
                    <a:pt x="0" y="0"/>
                  </a:moveTo>
                  <a:lnTo>
                    <a:pt x="6233795" y="0"/>
                  </a:lnTo>
                  <a:lnTo>
                    <a:pt x="6233795" y="8173593"/>
                  </a:lnTo>
                  <a:lnTo>
                    <a:pt x="0" y="817359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  <p:sp>
          <p:nvSpPr>
            <p:cNvPr id="21" name="Freeform 21"/>
            <p:cNvSpPr/>
            <p:nvPr/>
          </p:nvSpPr>
          <p:spPr>
            <a:xfrm>
              <a:off x="0" y="0"/>
              <a:ext cx="6686423" cy="8909050"/>
            </a:xfrm>
            <a:custGeom>
              <a:avLst/>
              <a:gdLst/>
              <a:ahLst/>
              <a:cxnLst/>
              <a:rect l="l" t="t" r="r" b="b"/>
              <a:pathLst>
                <a:path w="6686423" h="8909050">
                  <a:moveTo>
                    <a:pt x="6686423" y="8909050"/>
                  </a:moveTo>
                  <a:lnTo>
                    <a:pt x="0" y="8909050"/>
                  </a:lnTo>
                  <a:lnTo>
                    <a:pt x="0" y="0"/>
                  </a:lnTo>
                  <a:lnTo>
                    <a:pt x="6686423" y="0"/>
                  </a:lnTo>
                  <a:lnTo>
                    <a:pt x="6686423" y="8909050"/>
                  </a:lnTo>
                  <a:close/>
                  <a:moveTo>
                    <a:pt x="19050" y="8890000"/>
                  </a:moveTo>
                  <a:lnTo>
                    <a:pt x="6667373" y="8890000"/>
                  </a:lnTo>
                  <a:lnTo>
                    <a:pt x="6667373" y="19050"/>
                  </a:lnTo>
                  <a:lnTo>
                    <a:pt x="19050" y="19050"/>
                  </a:lnTo>
                  <a:lnTo>
                    <a:pt x="19050" y="8890000"/>
                  </a:lnTo>
                  <a:close/>
                  <a:moveTo>
                    <a:pt x="6469634" y="8550783"/>
                  </a:moveTo>
                  <a:lnTo>
                    <a:pt x="216789" y="8550783"/>
                  </a:lnTo>
                  <a:lnTo>
                    <a:pt x="216789" y="358140"/>
                  </a:lnTo>
                  <a:lnTo>
                    <a:pt x="6469634" y="358140"/>
                  </a:lnTo>
                  <a:lnTo>
                    <a:pt x="6469634" y="8550783"/>
                  </a:lnTo>
                  <a:close/>
                  <a:moveTo>
                    <a:pt x="235839" y="8531733"/>
                  </a:moveTo>
                  <a:lnTo>
                    <a:pt x="6450584" y="8531733"/>
                  </a:lnTo>
                  <a:lnTo>
                    <a:pt x="6450584" y="377190"/>
                  </a:lnTo>
                  <a:lnTo>
                    <a:pt x="235839" y="377190"/>
                  </a:lnTo>
                  <a:lnTo>
                    <a:pt x="235839" y="8531733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22" name="TextBox 22"/>
          <p:cNvSpPr txBox="1"/>
          <p:nvPr/>
        </p:nvSpPr>
        <p:spPr>
          <a:xfrm>
            <a:off x="1862605" y="2018983"/>
            <a:ext cx="14562790" cy="629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80"/>
              </a:lnSpc>
              <a:spcBef>
                <a:spcPct val="0"/>
              </a:spcBef>
            </a:pPr>
            <a:r>
              <a:rPr lang="en-US" sz="3700">
                <a:solidFill>
                  <a:srgbClr val="000000"/>
                </a:solidFill>
                <a:latin typeface="Dreaming Outloud Sans"/>
                <a:ea typeface="Dreaming Outloud Sans"/>
                <a:cs typeface="Dreaming Outloud Sans"/>
                <a:sym typeface="Dreaming Outloud Sans"/>
              </a:rPr>
              <a:t>Other people you can go to: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249511" y="6999957"/>
            <a:ext cx="4249097" cy="1154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dirty="0">
                <a:solidFill>
                  <a:srgbClr val="000000"/>
                </a:solidFill>
                <a:latin typeface="Dreaming Outloud Sans"/>
                <a:ea typeface="Dreaming Outloud Sans"/>
                <a:cs typeface="Dreaming Outloud Sans"/>
                <a:sym typeface="Dreaming Outloud Sans"/>
              </a:rPr>
              <a:t>Name</a:t>
            </a:r>
          </a:p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 dirty="0">
                <a:solidFill>
                  <a:srgbClr val="000000"/>
                </a:solidFill>
                <a:latin typeface="Dreaming Outloud Sans"/>
                <a:ea typeface="Dreaming Outloud Sans"/>
                <a:cs typeface="Dreaming Outloud Sans"/>
                <a:sym typeface="Dreaming Outloud Sans"/>
              </a:rPr>
              <a:t>Role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7019451" y="6999957"/>
            <a:ext cx="4249097" cy="1090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Dreaming Outloud Sans"/>
                <a:ea typeface="Dreaming Outloud Sans"/>
                <a:cs typeface="Dreaming Outloud Sans"/>
                <a:sym typeface="Dreaming Outloud Sans"/>
              </a:rPr>
              <a:t>Name</a:t>
            </a:r>
          </a:p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000000"/>
                </a:solidFill>
                <a:latin typeface="Dreaming Outloud Sans"/>
                <a:ea typeface="Dreaming Outloud Sans"/>
                <a:cs typeface="Dreaming Outloud Sans"/>
                <a:sym typeface="Dreaming Outloud Sans"/>
              </a:rPr>
              <a:t>Role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1263</TotalTime>
  <Words>167</Words>
  <Application>Microsoft Macintosh PowerPoint</Application>
  <PresentationFormat>Custom</PresentationFormat>
  <Paragraphs>28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Dreaming Outloud Sans</vt:lpstr>
      <vt:lpstr>Calibri</vt:lpstr>
      <vt:lpstr>Rumba</vt:lpstr>
      <vt:lpstr>Arial</vt:lpstr>
      <vt:lpstr>Scripter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Meet the Teacher editable presentation</dc:title>
  <cp:lastModifiedBy>Sam</cp:lastModifiedBy>
  <cp:revision>2</cp:revision>
  <dcterms:created xsi:type="dcterms:W3CDTF">2006-08-16T00:00:00Z</dcterms:created>
  <dcterms:modified xsi:type="dcterms:W3CDTF">2024-08-31T12:17:53Z</dcterms:modified>
  <dc:identifier>DAGOl64aNAc</dc:identifier>
</cp:coreProperties>
</file>